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League Spartan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6" roundtripDataSignature="AMtx7mg3VVadNavyy+LUfNHBDiyL1NXq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eagueSpartan-bold.fntdata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d82421d8d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2d82421d8d2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9144000" y="1028700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10750" y="3753975"/>
            <a:ext cx="5486400" cy="19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9144000" y="4280025"/>
            <a:ext cx="8471100" cy="12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6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Energy</a:t>
            </a:r>
            <a:endParaRPr/>
          </a:p>
        </p:txBody>
      </p:sp>
      <p:cxnSp>
        <p:nvCxnSpPr>
          <p:cNvPr id="91" name="Google Shape;91;p2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2"/>
          <p:cNvSpPr txBox="1"/>
          <p:nvPr/>
        </p:nvSpPr>
        <p:spPr>
          <a:xfrm>
            <a:off x="429909" y="4162823"/>
            <a:ext cx="7952100" cy="13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6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BASS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/>
        </p:nvSpPr>
        <p:spPr>
          <a:xfrm>
            <a:off x="234648" y="4704690"/>
            <a:ext cx="8471202" cy="10966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6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Focus</a:t>
            </a:r>
            <a:endParaRPr/>
          </a:p>
        </p:txBody>
      </p:sp>
      <p:cxnSp>
        <p:nvCxnSpPr>
          <p:cNvPr id="98" name="Google Shape;98;p3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p3"/>
          <p:cNvSpPr txBox="1"/>
          <p:nvPr/>
        </p:nvSpPr>
        <p:spPr>
          <a:xfrm>
            <a:off x="9643164" y="4802242"/>
            <a:ext cx="7952091" cy="123377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6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TREBLE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8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/>
        </p:nvSpPr>
        <p:spPr>
          <a:xfrm>
            <a:off x="1517536" y="1925540"/>
            <a:ext cx="14847900" cy="6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6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PERFORMANCE IS BEST WHEN WE HAVE THE PERFECT LEVELS OF </a:t>
            </a:r>
            <a:endParaRPr b="1" i="0" sz="9600" u="none" cap="none" strike="noStrike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6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BASS &amp; TREBLE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9" name="Google Shape;109;p5"/>
          <p:cNvCxnSpPr/>
          <p:nvPr/>
        </p:nvCxnSpPr>
        <p:spPr>
          <a:xfrm rot="10800000">
            <a:off x="2369822" y="5740050"/>
            <a:ext cx="12931734" cy="0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0" name="Google Shape;110;p5"/>
          <p:cNvSpPr txBox="1"/>
          <p:nvPr/>
        </p:nvSpPr>
        <p:spPr>
          <a:xfrm>
            <a:off x="962466" y="6660408"/>
            <a:ext cx="16002900" cy="2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8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WHAT ARE NEGATIVES </a:t>
            </a:r>
            <a:r>
              <a:rPr b="1" lang="en-US" sz="78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OF</a:t>
            </a:r>
            <a:r>
              <a:rPr b="1" i="0" lang="en-US" sz="78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</a:t>
            </a:r>
            <a:endParaRPr b="1" i="0" sz="7800" u="none" cap="none" strike="noStrike">
              <a:solidFill>
                <a:srgbClr val="FFFFFF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8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ALL BASS &amp; NO TREBLE?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6"/>
          <p:cNvCxnSpPr/>
          <p:nvPr/>
        </p:nvCxnSpPr>
        <p:spPr>
          <a:xfrm rot="10800000">
            <a:off x="2678133" y="6909828"/>
            <a:ext cx="12931734" cy="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6" name="Google Shape;116;p6"/>
          <p:cNvSpPr txBox="1"/>
          <p:nvPr/>
        </p:nvSpPr>
        <p:spPr>
          <a:xfrm>
            <a:off x="1142541" y="3784188"/>
            <a:ext cx="16002900" cy="2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8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WHAT ARE NEGATIVES </a:t>
            </a:r>
            <a:r>
              <a:rPr b="1" lang="en-US" sz="7800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O</a:t>
            </a:r>
            <a:r>
              <a:rPr b="1" i="0" lang="en-US" sz="78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 </a:t>
            </a:r>
            <a:endParaRPr b="1" i="0" sz="7800" u="none" cap="none" strike="noStrike">
              <a:solidFill>
                <a:srgbClr val="030002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8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ALL TREBLE &amp; NO BASS?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Google Shape;121;p7"/>
          <p:cNvCxnSpPr/>
          <p:nvPr/>
        </p:nvCxnSpPr>
        <p:spPr>
          <a:xfrm rot="10800000">
            <a:off x="2369822" y="6531370"/>
            <a:ext cx="12931734" cy="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2" name="Google Shape;122;p7"/>
          <p:cNvSpPr/>
          <p:nvPr/>
        </p:nvSpPr>
        <p:spPr>
          <a:xfrm>
            <a:off x="6179680" y="772990"/>
            <a:ext cx="5312017" cy="5312017"/>
          </a:xfrm>
          <a:custGeom>
            <a:rect b="b" l="l" r="r" t="t"/>
            <a:pathLst>
              <a:path extrusionOk="0" h="5312017" w="5312017">
                <a:moveTo>
                  <a:pt x="0" y="0"/>
                </a:moveTo>
                <a:lnTo>
                  <a:pt x="5312017" y="0"/>
                </a:lnTo>
                <a:lnTo>
                  <a:pt x="5312017" y="5312017"/>
                </a:lnTo>
                <a:lnTo>
                  <a:pt x="0" y="531201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3" name="Google Shape;123;p7"/>
          <p:cNvSpPr txBox="1"/>
          <p:nvPr/>
        </p:nvSpPr>
        <p:spPr>
          <a:xfrm>
            <a:off x="1142541" y="6531382"/>
            <a:ext cx="16002900" cy="2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800" u="none" cap="none" strike="noStrike">
                <a:solidFill>
                  <a:schemeClr val="lt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DO YOU LEAN </a:t>
            </a:r>
            <a:endParaRPr b="1" i="0" sz="7800" u="none" cap="none" strike="noStrike">
              <a:solidFill>
                <a:schemeClr val="lt1"/>
              </a:solidFill>
              <a:latin typeface="League Spartan"/>
              <a:ea typeface="League Spartan"/>
              <a:cs typeface="League Spartan"/>
              <a:sym typeface="League Spartan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800" u="none" cap="none" strike="noStrike">
                <a:solidFill>
                  <a:schemeClr val="lt1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MORE BASS OR MORE TREBLE?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29" name="Google Shape;129;p8"/>
          <p:cNvSpPr txBox="1"/>
          <p:nvPr/>
        </p:nvSpPr>
        <p:spPr>
          <a:xfrm>
            <a:off x="621717" y="3972274"/>
            <a:ext cx="16746600" cy="599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In order to be your best, you need to show up your best.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We need to manage our Mixing Boards to bring both bass and treble everyday.  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Goal is to turn the bass up as high as possible without negatively impacting the treble.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d82421d8d2_0_1"/>
          <p:cNvSpPr/>
          <p:nvPr/>
        </p:nvSpPr>
        <p:spPr>
          <a:xfrm>
            <a:off x="9144000" y="1028700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135" name="Google Shape;135;g2d82421d8d2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10750" y="3753975"/>
            <a:ext cx="5486400" cy="191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