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1534850" y="3096865"/>
            <a:ext cx="5069515" cy="4264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D9D9D9"/>
                </a:solidFill>
                <a:latin typeface="Glacial Indifference"/>
              </a:rPr>
              <a:t> Music that mirrors the character and themes in your life.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9639930" y="1344135"/>
            <a:ext cx="0" cy="759873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07360" y="4680917"/>
            <a:ext cx="873664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D9D9D9"/>
                </a:solidFill>
                <a:latin typeface="League Spartan Bold"/>
              </a:rPr>
              <a:t>SOUNDTRACK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2813135" y="4697156"/>
            <a:ext cx="3939091" cy="3939091"/>
          </a:xfrm>
          <a:custGeom>
            <a:avLst/>
            <a:gdLst/>
            <a:ahLst/>
            <a:cxnLst/>
            <a:rect r="r" b="b" t="t" l="l"/>
            <a:pathLst>
              <a:path h="3939091" w="3939091">
                <a:moveTo>
                  <a:pt x="0" y="0"/>
                </a:moveTo>
                <a:lnTo>
                  <a:pt x="3939091" y="0"/>
                </a:lnTo>
                <a:lnTo>
                  <a:pt x="3939091" y="3939091"/>
                </a:lnTo>
                <a:lnTo>
                  <a:pt x="0" y="3939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013311" y="4697156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7836" y="1715893"/>
            <a:ext cx="16869491" cy="1484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10400" spc="364">
                <a:solidFill>
                  <a:srgbClr val="FF0800"/>
                </a:solidFill>
                <a:latin typeface="League Spartan Bold"/>
              </a:rPr>
              <a:t>THINK SOCIAL MEDIA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636807" y="1029084"/>
            <a:ext cx="57150" cy="8501256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2165644" y="3043648"/>
            <a:ext cx="5471718" cy="5239170"/>
          </a:xfrm>
          <a:custGeom>
            <a:avLst/>
            <a:gdLst/>
            <a:ahLst/>
            <a:cxnLst/>
            <a:rect r="r" b="b" t="t" l="l"/>
            <a:pathLst>
              <a:path h="5239170" w="5471718">
                <a:moveTo>
                  <a:pt x="0" y="0"/>
                </a:moveTo>
                <a:lnTo>
                  <a:pt x="5471718" y="0"/>
                </a:lnTo>
                <a:lnTo>
                  <a:pt x="5471718" y="5239169"/>
                </a:lnTo>
                <a:lnTo>
                  <a:pt x="0" y="5239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72134" y="5417297"/>
            <a:ext cx="6987166" cy="615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7"/>
              </a:lnSpc>
            </a:pPr>
            <a:r>
              <a:rPr lang="en-US" sz="4900" spc="73">
                <a:solidFill>
                  <a:srgbClr val="030002"/>
                </a:solidFill>
                <a:latin typeface="Glacial Indifference"/>
              </a:rPr>
              <a:t>Evaluate your character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9636807" y="1029084"/>
            <a:ext cx="57150" cy="8501256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2502938" y="1620339"/>
            <a:ext cx="3193572" cy="7514287"/>
          </a:xfrm>
          <a:custGeom>
            <a:avLst/>
            <a:gdLst/>
            <a:ahLst/>
            <a:cxnLst/>
            <a:rect r="r" b="b" t="t" l="l"/>
            <a:pathLst>
              <a:path h="7514287" w="3193572">
                <a:moveTo>
                  <a:pt x="0" y="0"/>
                </a:moveTo>
                <a:lnTo>
                  <a:pt x="3193572" y="0"/>
                </a:lnTo>
                <a:lnTo>
                  <a:pt x="3193572" y="7514287"/>
                </a:lnTo>
                <a:lnTo>
                  <a:pt x="0" y="7514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47830" y="4845797"/>
            <a:ext cx="6987166" cy="1187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7"/>
              </a:lnSpc>
            </a:pPr>
            <a:r>
              <a:rPr lang="en-US" sz="4900" spc="73">
                <a:solidFill>
                  <a:srgbClr val="030002"/>
                </a:solidFill>
                <a:latin typeface="Glacial Indifference"/>
              </a:rPr>
              <a:t>who do you want to become?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446836"/>
            <a:ext cx="16746688" cy="5646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Our Soundtracks mirror our character, themes, and direction of our lives.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Music shapes and influences who we are and what we think. 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Spend time thinking internally about who we are and the type of people we want to become.  </a:t>
            </a:r>
          </a:p>
          <a:p>
            <a:pPr>
              <a:lnSpc>
                <a:spcPts val="4495"/>
              </a:lnSpc>
            </a:pP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DAFpfVmhTNs</dc:identifier>
  <dcterms:modified xsi:type="dcterms:W3CDTF">2011-08-01T06:04:30Z</dcterms:modified>
  <cp:revision>1</cp:revision>
  <dc:title>Soundtrack Classroom Slides</dc:title>
</cp:coreProperties>
</file>