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76140" y="1972831"/>
            <a:ext cx="10528615" cy="2610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42"/>
              </a:lnSpc>
            </a:pPr>
            <a:r>
              <a:rPr lang="en-US" sz="7249" spc="108">
                <a:solidFill>
                  <a:srgbClr val="030002"/>
                </a:solidFill>
                <a:latin typeface="Glacial Indifference"/>
              </a:rPr>
              <a:t>What is the job description of a lifeguard?</a:t>
            </a:r>
          </a:p>
        </p:txBody>
      </p:sp>
      <p:sp>
        <p:nvSpPr>
          <p:cNvPr name="AutoShape 3" id="3"/>
          <p:cNvSpPr/>
          <p:nvPr/>
        </p:nvSpPr>
        <p:spPr>
          <a:xfrm>
            <a:off x="2730708" y="5143500"/>
            <a:ext cx="12523031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151710" y="6652980"/>
            <a:ext cx="968102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QUESTION #1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Question #2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00803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1823417"/>
            <a:ext cx="8736640" cy="669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WHY DO THEY INSTRUCT LIFEGUARDS TO CONSTANTLY KEEP THEIR HEADS ON A SWIVEL?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03289" y="3515965"/>
            <a:ext cx="8201377" cy="3426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How many lifeguards are there on a mile stretch of beach?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9474836" y="4686942"/>
            <a:ext cx="7489215" cy="99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1"/>
              </a:lnSpc>
            </a:pPr>
            <a:r>
              <a:rPr lang="en-US" sz="7001" spc="245">
                <a:solidFill>
                  <a:srgbClr val="FFFFFF"/>
                </a:solidFill>
                <a:latin typeface="League Spartan Bold"/>
              </a:rPr>
              <a:t>QUESTION #3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4556980" y="8599334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Question #4</a:t>
            </a:r>
          </a:p>
        </p:txBody>
      </p:sp>
      <p:sp>
        <p:nvSpPr>
          <p:cNvPr name="AutoShape 4" id="4"/>
          <p:cNvSpPr/>
          <p:nvPr/>
        </p:nvSpPr>
        <p:spPr>
          <a:xfrm>
            <a:off x="2615386" y="6863632"/>
            <a:ext cx="12354390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0" y="2369102"/>
            <a:ext cx="16869491" cy="2932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0800"/>
                </a:solidFill>
                <a:latin typeface="League Spartan Bold"/>
              </a:rPr>
              <a:t>WHY WEREN'T THEY DOING THEIR JOB?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14485" y="5129084"/>
            <a:ext cx="1687543" cy="843771"/>
          </a:xfrm>
          <a:custGeom>
            <a:avLst/>
            <a:gdLst/>
            <a:ahLst/>
            <a:cxnLst/>
            <a:rect r="r" b="b" t="t" l="l"/>
            <a:pathLst>
              <a:path h="843771" w="1687543">
                <a:moveTo>
                  <a:pt x="0" y="0"/>
                </a:moveTo>
                <a:lnTo>
                  <a:pt x="1687543" y="0"/>
                </a:lnTo>
                <a:lnTo>
                  <a:pt x="1687543" y="843771"/>
                </a:lnTo>
                <a:lnTo>
                  <a:pt x="0" y="84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1575" y="5019283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student who hold the standards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87771" y="4988038"/>
            <a:ext cx="8433088" cy="1202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8400" spc="294">
                <a:solidFill>
                  <a:srgbClr val="231F1F"/>
                </a:solidFill>
                <a:latin typeface="League Spartan Bold"/>
              </a:rPr>
              <a:t>LIFEGUARD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97986" y="3648586"/>
            <a:ext cx="4950135" cy="4114800"/>
          </a:xfrm>
          <a:custGeom>
            <a:avLst/>
            <a:gdLst/>
            <a:ahLst/>
            <a:cxnLst/>
            <a:rect r="r" b="b" t="t" l="l"/>
            <a:pathLst>
              <a:path h="4114800" w="4950135">
                <a:moveTo>
                  <a:pt x="0" y="0"/>
                </a:moveTo>
                <a:lnTo>
                  <a:pt x="4950136" y="0"/>
                </a:lnTo>
                <a:lnTo>
                  <a:pt x="4950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72134" y="5460050"/>
            <a:ext cx="6987166" cy="6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What should we look for?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9029701" y="1029084"/>
            <a:ext cx="57150" cy="8501256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923086"/>
            <a:ext cx="16746688" cy="4693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Note the frequency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Relationships Matter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Learn the tools of Sugar and Salt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949941" y="5784334"/>
            <a:ext cx="12388119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4573311" y="3687594"/>
            <a:ext cx="914137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ASSESS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73311" y="6955909"/>
            <a:ext cx="9141377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DAFnOvKfQbM</dc:identifier>
  <dcterms:modified xsi:type="dcterms:W3CDTF">2011-08-01T06:04:30Z</dcterms:modified>
  <cp:revision>1</cp:revision>
  <dc:title>Lifeguard Classroom Slides</dc:title>
</cp:coreProperties>
</file>