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</p:sldIdLst>
  <p:sldSz cx="18288000" cy="10287000"/>
  <p:notesSz cx="6858000" cy="9144000"/>
  <p:embeddedFontLst>
    <p:embeddedFont>
      <p:font typeface="Norwester" charset="1" panose="00000506000000000000"/>
      <p:regular r:id="rId6"/>
    </p:embeddedFont>
    <p:embeddedFont>
      <p:font typeface="Glacial Indifference" charset="1" panose="00000000000000000000"/>
      <p:regular r:id="rId7"/>
    </p:embeddedFont>
    <p:embeddedFont>
      <p:font typeface="Glacial Indifference Bold" charset="1" panose="00000800000000000000"/>
      <p:regular r:id="rId8"/>
    </p:embeddedFont>
    <p:embeddedFont>
      <p:font typeface="Glacial Indifference Italics" charset="1" panose="00000000000000000000"/>
      <p:regular r:id="rId9"/>
    </p:embeddedFont>
    <p:embeddedFont>
      <p:font typeface="Glacial Indifference Bold Italics" charset="1" panose="00000800000000000000"/>
      <p:regular r:id="rId10"/>
    </p:embeddedFont>
    <p:embeddedFont>
      <p:font typeface="Arimo" charset="1" panose="020B0604020202020204"/>
      <p:regular r:id="rId11"/>
    </p:embeddedFont>
    <p:embeddedFont>
      <p:font typeface="Arimo Bold" charset="1" panose="020B0704020202020204"/>
      <p:regular r:id="rId12"/>
    </p:embeddedFont>
    <p:embeddedFont>
      <p:font typeface="Arimo Italics" charset="1" panose="020B0604020202090204"/>
      <p:regular r:id="rId13"/>
    </p:embeddedFont>
    <p:embeddedFont>
      <p:font typeface="Arimo Bold Italics" charset="1" panose="020B0704020202090204"/>
      <p:regular r:id="rId14"/>
    </p:embeddedFont>
    <p:embeddedFont>
      <p:font typeface="League Spartan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54299" y="7981284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29200" y="-248316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897880" y="7470738"/>
            <a:ext cx="6492240" cy="0"/>
          </a:xfrm>
          <a:prstGeom prst="line">
            <a:avLst/>
          </a:prstGeom>
          <a:ln cap="flat" w="1143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6133613" y="271256"/>
            <a:ext cx="6256507" cy="6256507"/>
          </a:xfrm>
          <a:custGeom>
            <a:avLst/>
            <a:gdLst/>
            <a:ahLst/>
            <a:cxnLst/>
            <a:rect r="r" b="b" t="t" l="l"/>
            <a:pathLst>
              <a:path h="6256507" w="6256507">
                <a:moveTo>
                  <a:pt x="0" y="0"/>
                </a:moveTo>
                <a:lnTo>
                  <a:pt x="6256507" y="0"/>
                </a:lnTo>
                <a:lnTo>
                  <a:pt x="6256507" y="6256507"/>
                </a:lnTo>
                <a:lnTo>
                  <a:pt x="0" y="6256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82906" y="8582477"/>
            <a:ext cx="8157921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Green Verifications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28175" y="4025825"/>
            <a:ext cx="2211304" cy="3044824"/>
          </a:xfrm>
          <a:custGeom>
            <a:avLst/>
            <a:gdLst/>
            <a:ahLst/>
            <a:cxnLst/>
            <a:rect r="r" b="b" t="t" l="l"/>
            <a:pathLst>
              <a:path h="3044824" w="2211304">
                <a:moveTo>
                  <a:pt x="0" y="0"/>
                </a:moveTo>
                <a:lnTo>
                  <a:pt x="2211304" y="0"/>
                </a:lnTo>
                <a:lnTo>
                  <a:pt x="2211304" y="3044824"/>
                </a:lnTo>
                <a:lnTo>
                  <a:pt x="0" y="3044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1842228"/>
            <a:ext cx="7489215" cy="112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42"/>
              </a:lnSpc>
            </a:pPr>
            <a:r>
              <a:rPr lang="en-US" sz="7947" spc="278">
                <a:solidFill>
                  <a:srgbClr val="008037"/>
                </a:solidFill>
                <a:latin typeface="League Spartan Bold"/>
              </a:rPr>
              <a:t>GOAL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78189" y="3644825"/>
            <a:ext cx="5777654" cy="3425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20301"/>
                </a:solidFill>
                <a:latin typeface="Norwester"/>
              </a:rPr>
              <a:t>90%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487751" y="2662349"/>
            <a:ext cx="5497625" cy="5497625"/>
          </a:xfrm>
          <a:custGeom>
            <a:avLst/>
            <a:gdLst/>
            <a:ahLst/>
            <a:cxnLst/>
            <a:rect r="r" b="b" t="t" l="l"/>
            <a:pathLst>
              <a:path h="5497625" w="5497625">
                <a:moveTo>
                  <a:pt x="0" y="0"/>
                </a:moveTo>
                <a:lnTo>
                  <a:pt x="5497625" y="0"/>
                </a:lnTo>
                <a:lnTo>
                  <a:pt x="5497625" y="5497626"/>
                </a:lnTo>
                <a:lnTo>
                  <a:pt x="0" y="5497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461727" y="4747587"/>
            <a:ext cx="8304296" cy="1422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 spc="349">
                <a:solidFill>
                  <a:srgbClr val="020301"/>
                </a:solidFill>
                <a:latin typeface="League Spartan Bold"/>
              </a:rPr>
              <a:t>MVG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9477" r="0" b="2427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4289799"/>
            <a:ext cx="16746688" cy="3960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Verified = live out standards at 90% &gt; level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MVG = Most Valuable Green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Green 13 = National Leadership Award</a:t>
            </a: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4170011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8"/>
                </a:lnTo>
                <a:lnTo>
                  <a:pt x="0" y="19469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352118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4"/>
                </a:lnTo>
                <a:lnTo>
                  <a:pt x="0" y="7582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DAFnOcsaw74</dc:identifier>
  <dcterms:modified xsi:type="dcterms:W3CDTF">2011-08-01T06:04:30Z</dcterms:modified>
  <cp:revision>1</cp:revision>
  <dc:title>Green Awards Classroom Slides</dc:title>
</cp:coreProperties>
</file>