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35230" y="3935065"/>
            <a:ext cx="7479971" cy="258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“spotlighted” while being on the “hot seat.”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639930" y="1344135"/>
            <a:ext cx="0" cy="7598730"/>
          </a:xfrm>
          <a:prstGeom prst="line">
            <a:avLst/>
          </a:prstGeom>
          <a:ln cap="flat" w="114300">
            <a:solidFill>
              <a:srgbClr val="0080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4680917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SPOTSEAT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556980" y="7756132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WIN - WIN</a:t>
            </a:r>
          </a:p>
        </p:txBody>
      </p:sp>
      <p:sp>
        <p:nvSpPr>
          <p:cNvPr name="AutoShape 4" id="4"/>
          <p:cNvSpPr/>
          <p:nvPr/>
        </p:nvSpPr>
        <p:spPr>
          <a:xfrm>
            <a:off x="2615386" y="6323983"/>
            <a:ext cx="12354390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357836" y="3582053"/>
            <a:ext cx="16869491" cy="1484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spc="364">
                <a:solidFill>
                  <a:srgbClr val="FF0800"/>
                </a:solidFill>
                <a:latin typeface="League Spartan Bold"/>
              </a:rPr>
              <a:t>CELEBRATE OTHERS!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72134" y="5417297"/>
            <a:ext cx="6987166" cy="615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FFFFFF"/>
                </a:solidFill>
                <a:latin typeface="Glacial Indifference"/>
              </a:rPr>
              <a:t>Focus on being specific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636807" y="1029084"/>
            <a:ext cx="57150" cy="8501256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5200650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FFFF"/>
                </a:solidFill>
                <a:latin typeface="League Spartan Bold"/>
              </a:rPr>
              <a:t>AVOID GENERAL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923086"/>
            <a:ext cx="16746688" cy="4693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We need to get out of our comfort zone and celebrate others. 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Look for celebration worthy moments of others.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Avoid general statements and be specific with your praise. 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DAFoUh__Cak</dc:identifier>
  <dcterms:modified xsi:type="dcterms:W3CDTF">2011-08-01T06:04:30Z</dcterms:modified>
  <cp:revision>1</cp:revision>
  <dc:title>Spotseat Classroom Slides</dc:title>
</cp:coreProperties>
</file>