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231F1F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3" id="3"/>
          <p:cNvSpPr/>
          <p:nvPr/>
        </p:nvSpPr>
        <p:spPr>
          <a:xfrm rot="0">
            <a:off x="-23594" y="-859990"/>
            <a:ext cx="331683" cy="12372974"/>
          </a:xfrm>
          <a:prstGeom prst="rect">
            <a:avLst/>
          </a:prstGeom>
          <a:solidFill>
            <a:srgbClr val="020301"/>
          </a:solidFill>
        </p:spPr>
      </p:sp>
      <p:sp>
        <p:nvSpPr>
          <p:cNvPr name="AutoShape 4" id="4"/>
          <p:cNvSpPr/>
          <p:nvPr/>
        </p:nvSpPr>
        <p:spPr>
          <a:xfrm flipH="true">
            <a:off x="-944434" y="9857606"/>
            <a:ext cx="19232434" cy="0"/>
          </a:xfrm>
          <a:prstGeom prst="line">
            <a:avLst/>
          </a:prstGeom>
          <a:ln cap="flat" w="66675">
            <a:solidFill>
              <a:srgbClr val="F1040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0">
            <a:off x="2067658" y="888422"/>
            <a:ext cx="5745373" cy="8229600"/>
          </a:xfrm>
          <a:prstGeom prst="rect">
            <a:avLst/>
          </a:prstGeom>
          <a:solidFill>
            <a:srgbClr val="020301">
              <a:alpha val="9804"/>
            </a:srgbClr>
          </a:solidFill>
        </p:spPr>
      </p:sp>
      <p:sp>
        <p:nvSpPr>
          <p:cNvPr name="TextBox 6" id="6"/>
          <p:cNvSpPr txBox="true"/>
          <p:nvPr/>
        </p:nvSpPr>
        <p:spPr>
          <a:xfrm rot="0">
            <a:off x="2652988" y="1794019"/>
            <a:ext cx="4574713" cy="1182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82"/>
              </a:lnSpc>
            </a:pPr>
            <a:r>
              <a:rPr lang="en-US" sz="8347" spc="292">
                <a:solidFill>
                  <a:srgbClr val="030002"/>
                </a:solidFill>
                <a:latin typeface="League Spartan Bold"/>
              </a:rPr>
              <a:t>SUGAR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349345" y="1794019"/>
            <a:ext cx="3171934" cy="1182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82"/>
              </a:lnSpc>
            </a:pPr>
            <a:r>
              <a:rPr lang="en-US" sz="8347" spc="292">
                <a:solidFill>
                  <a:srgbClr val="030002"/>
                </a:solidFill>
                <a:latin typeface="League Spartan Bold"/>
              </a:rPr>
              <a:t>SALT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10870819" y="888422"/>
            <a:ext cx="5745373" cy="8229600"/>
          </a:xfrm>
          <a:prstGeom prst="rect">
            <a:avLst/>
          </a:prstGeom>
          <a:solidFill>
            <a:srgbClr val="020301">
              <a:alpha val="9804"/>
            </a:srgbClr>
          </a:solidFill>
        </p:spPr>
      </p:sp>
      <p:sp>
        <p:nvSpPr>
          <p:cNvPr name="AutoShape 9" id="9"/>
          <p:cNvSpPr/>
          <p:nvPr/>
        </p:nvSpPr>
        <p:spPr>
          <a:xfrm flipH="true">
            <a:off x="2652988" y="2976356"/>
            <a:ext cx="4205734" cy="0"/>
          </a:xfrm>
          <a:prstGeom prst="line">
            <a:avLst/>
          </a:prstGeom>
          <a:ln cap="flat" w="19050">
            <a:solidFill>
              <a:srgbClr val="F1040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flipH="true" flipV="true">
            <a:off x="12349345" y="2976356"/>
            <a:ext cx="2938137" cy="9525"/>
          </a:xfrm>
          <a:prstGeom prst="line">
            <a:avLst/>
          </a:prstGeom>
          <a:ln cap="flat" w="19050">
            <a:solidFill>
              <a:srgbClr val="F1040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8132380" y="5457752"/>
            <a:ext cx="2419089" cy="1245831"/>
          </a:xfrm>
          <a:custGeom>
            <a:avLst/>
            <a:gdLst/>
            <a:ahLst/>
            <a:cxnLst/>
            <a:rect r="r" b="b" t="t" l="l"/>
            <a:pathLst>
              <a:path h="1245831" w="2419089">
                <a:moveTo>
                  <a:pt x="0" y="0"/>
                </a:moveTo>
                <a:lnTo>
                  <a:pt x="2419089" y="0"/>
                </a:lnTo>
                <a:lnTo>
                  <a:pt x="2419089" y="1245830"/>
                </a:lnTo>
                <a:lnTo>
                  <a:pt x="0" y="12458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652988" y="4149684"/>
            <a:ext cx="3370583" cy="2382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17"/>
              </a:lnSpc>
            </a:pPr>
            <a:r>
              <a:rPr lang="en-US" sz="4249" spc="127">
                <a:solidFill>
                  <a:srgbClr val="231F1F"/>
                </a:solidFill>
                <a:latin typeface="Glacial Indifference"/>
              </a:rPr>
              <a:t>Gentleness, </a:t>
            </a:r>
          </a:p>
          <a:p>
            <a:pPr>
              <a:lnSpc>
                <a:spcPts val="4717"/>
              </a:lnSpc>
            </a:pPr>
            <a:r>
              <a:rPr lang="en-US" sz="4249" spc="127">
                <a:solidFill>
                  <a:srgbClr val="231F1F"/>
                </a:solidFill>
                <a:latin typeface="Glacial Indifference"/>
              </a:rPr>
              <a:t>Respect, </a:t>
            </a:r>
          </a:p>
          <a:p>
            <a:pPr>
              <a:lnSpc>
                <a:spcPts val="4717"/>
              </a:lnSpc>
            </a:pPr>
            <a:r>
              <a:rPr lang="en-US" sz="4249" spc="127">
                <a:solidFill>
                  <a:srgbClr val="231F1F"/>
                </a:solidFill>
                <a:latin typeface="Glacial Indifference"/>
              </a:rPr>
              <a:t>Kindness &amp; </a:t>
            </a:r>
          </a:p>
          <a:p>
            <a:pPr algn="l">
              <a:lnSpc>
                <a:spcPts val="4717"/>
              </a:lnSpc>
            </a:pPr>
            <a:r>
              <a:rPr lang="en-US" sz="4249" spc="127">
                <a:solidFill>
                  <a:srgbClr val="231F1F"/>
                </a:solidFill>
                <a:latin typeface="Glacial Indifference"/>
              </a:rPr>
              <a:t>Love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506623" y="4149684"/>
            <a:ext cx="4473763" cy="2382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17"/>
              </a:lnSpc>
            </a:pPr>
            <a:r>
              <a:rPr lang="en-US" sz="4249" spc="127">
                <a:solidFill>
                  <a:srgbClr val="231F1F"/>
                </a:solidFill>
                <a:latin typeface="Glacial Indifference"/>
              </a:rPr>
              <a:t>Direct, </a:t>
            </a:r>
          </a:p>
          <a:p>
            <a:pPr>
              <a:lnSpc>
                <a:spcPts val="4717"/>
              </a:lnSpc>
            </a:pPr>
            <a:r>
              <a:rPr lang="en-US" sz="4249" spc="127">
                <a:solidFill>
                  <a:srgbClr val="231F1F"/>
                </a:solidFill>
                <a:latin typeface="Glacial Indifference"/>
              </a:rPr>
              <a:t>Keeps it Real  </a:t>
            </a:r>
          </a:p>
          <a:p>
            <a:pPr>
              <a:lnSpc>
                <a:spcPts val="4717"/>
              </a:lnSpc>
            </a:pPr>
            <a:r>
              <a:rPr lang="en-US" sz="4249" spc="127">
                <a:solidFill>
                  <a:srgbClr val="231F1F"/>
                </a:solidFill>
                <a:latin typeface="Glacial Indifference"/>
              </a:rPr>
              <a:t>Says it like it is &amp;</a:t>
            </a:r>
          </a:p>
          <a:p>
            <a:pPr algn="l">
              <a:lnSpc>
                <a:spcPts val="4717"/>
              </a:lnSpc>
            </a:pPr>
            <a:r>
              <a:rPr lang="en-US" sz="4249" spc="127">
                <a:solidFill>
                  <a:srgbClr val="231F1F"/>
                </a:solidFill>
                <a:latin typeface="Glacial Indifference"/>
              </a:rPr>
              <a:t>Straight-Forward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-10800000">
            <a:off x="8084755" y="3757391"/>
            <a:ext cx="2419089" cy="1245831"/>
          </a:xfrm>
          <a:custGeom>
            <a:avLst/>
            <a:gdLst/>
            <a:ahLst/>
            <a:cxnLst/>
            <a:rect r="r" b="b" t="t" l="l"/>
            <a:pathLst>
              <a:path h="1245831" w="2419089">
                <a:moveTo>
                  <a:pt x="0" y="0"/>
                </a:moveTo>
                <a:lnTo>
                  <a:pt x="2419089" y="0"/>
                </a:lnTo>
                <a:lnTo>
                  <a:pt x="2419089" y="1245831"/>
                </a:lnTo>
                <a:lnTo>
                  <a:pt x="0" y="1245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26842" y="4154530"/>
            <a:ext cx="8105763" cy="1586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12"/>
              </a:lnSpc>
            </a:pPr>
            <a:r>
              <a:rPr lang="en-US" sz="5647" spc="197">
                <a:solidFill>
                  <a:srgbClr val="FFFFFF"/>
                </a:solidFill>
                <a:latin typeface="League Spartan Bold"/>
              </a:rPr>
              <a:t>COMMUNICATION IS AN ART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483736" y="3990610"/>
            <a:ext cx="8933667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FFFFFF"/>
                </a:solidFill>
                <a:latin typeface="Glacial Indifference"/>
              </a:rPr>
              <a:t>Learn to balance Sugar &amp; Salt</a:t>
            </a:r>
          </a:p>
        </p:txBody>
      </p:sp>
      <p:sp>
        <p:nvSpPr>
          <p:cNvPr name="AutoShape 5" id="5"/>
          <p:cNvSpPr/>
          <p:nvPr/>
        </p:nvSpPr>
        <p:spPr>
          <a:xfrm flipV="true">
            <a:off x="8739611" y="1897380"/>
            <a:ext cx="0" cy="6492240"/>
          </a:xfrm>
          <a:prstGeom prst="line">
            <a:avLst/>
          </a:prstGeom>
          <a:ln cap="flat" w="114300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0" y="4491562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231F1F"/>
                </a:solidFill>
                <a:latin typeface="Glacial Indifference"/>
              </a:rPr>
              <a:t>Guardrail #1 </a:t>
            </a:r>
            <a:r>
              <a:rPr lang="en-US" sz="7149" spc="107">
                <a:solidFill>
                  <a:srgbClr val="FFFFFF"/>
                </a:solidFill>
                <a:latin typeface="Glacial Indifference"/>
              </a:rPr>
              <a:t> </a:t>
            </a:r>
          </a:p>
        </p:txBody>
      </p:sp>
      <p:sp>
        <p:nvSpPr>
          <p:cNvPr name="AutoShape 4" id="4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9434538" y="4396312"/>
            <a:ext cx="7489215" cy="1129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42"/>
              </a:lnSpc>
            </a:pPr>
            <a:r>
              <a:rPr lang="en-US" sz="7947" spc="278">
                <a:solidFill>
                  <a:srgbClr val="020301"/>
                </a:solidFill>
                <a:latin typeface="League Spartan Bold"/>
              </a:rPr>
              <a:t>TIMING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0" y="4499242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231F1F"/>
                </a:solidFill>
                <a:latin typeface="Glacial Indifference"/>
              </a:rPr>
              <a:t>Guardrail #2 </a:t>
            </a:r>
            <a:r>
              <a:rPr lang="en-US" sz="7149" spc="107">
                <a:solidFill>
                  <a:srgbClr val="FFFFFF"/>
                </a:solidFill>
                <a:latin typeface="Glacial Indifference"/>
              </a:rPr>
              <a:t> </a:t>
            </a:r>
          </a:p>
        </p:txBody>
      </p:sp>
      <p:sp>
        <p:nvSpPr>
          <p:cNvPr name="AutoShape 4" id="4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8955004" y="3728417"/>
            <a:ext cx="9141377" cy="2887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020301"/>
                </a:solidFill>
                <a:latin typeface="League Spartan Bold"/>
              </a:rPr>
              <a:t>FREQUENCY </a:t>
            </a:r>
          </a:p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020301"/>
                </a:solidFill>
                <a:latin typeface="League Spartan Bold"/>
              </a:rPr>
              <a:t>OF</a:t>
            </a:r>
          </a:p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020301"/>
                </a:solidFill>
                <a:latin typeface="League Spartan Bold"/>
              </a:rPr>
              <a:t>CONVERSATION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0" y="4499242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D9D9D9"/>
                </a:solidFill>
                <a:latin typeface="Glacial Indifference"/>
              </a:rPr>
              <a:t>Guardrail #3 </a:t>
            </a:r>
            <a:r>
              <a:rPr lang="en-US" sz="7149" spc="107">
                <a:solidFill>
                  <a:srgbClr val="FFFFFF"/>
                </a:solidFill>
                <a:latin typeface="Glacial Indifference"/>
              </a:rPr>
              <a:t> </a:t>
            </a:r>
          </a:p>
        </p:txBody>
      </p:sp>
      <p:sp>
        <p:nvSpPr>
          <p:cNvPr name="AutoShape 4" id="4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8955004" y="4204667"/>
            <a:ext cx="9141377" cy="193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D9D9D9"/>
                </a:solidFill>
                <a:latin typeface="League Spartan Bold"/>
              </a:rPr>
              <a:t>PROXIMITY </a:t>
            </a:r>
          </a:p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D9D9D9"/>
                </a:solidFill>
                <a:latin typeface="League Spartan Bold"/>
              </a:rPr>
              <a:t>OF OTHERS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0" y="4499242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Guardrail #4 </a:t>
            </a: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 </a:t>
            </a:r>
          </a:p>
        </p:txBody>
      </p:sp>
      <p:sp>
        <p:nvSpPr>
          <p:cNvPr name="AutoShape 4" id="4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8861486" y="4428847"/>
            <a:ext cx="9141377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231F1F"/>
                </a:solidFill>
                <a:latin typeface="League Spartan Bold"/>
              </a:rPr>
              <a:t>RELATIONSHIP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02030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21717" y="3642099"/>
            <a:ext cx="16746688" cy="52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Identify which way you lean as a person - more salt or more sugar?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If you lean salt - don't forget to be "salty" and "say it like it is" on all the good things you see around you 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When in doubt, lean sugar, it gives you a second chance. </a:t>
            </a:r>
          </a:p>
          <a:p>
            <a:pPr>
              <a:lnSpc>
                <a:spcPts val="5827"/>
              </a:lnSpc>
            </a:pPr>
          </a:p>
          <a:p>
            <a:pPr>
              <a:lnSpc>
                <a:spcPts val="6194"/>
              </a:lnSpc>
            </a:pPr>
          </a:p>
          <a:p>
            <a:pPr algn="ct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231F1F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DAFoR_090gk</dc:identifier>
  <dcterms:modified xsi:type="dcterms:W3CDTF">2011-08-01T06:04:30Z</dcterms:modified>
  <cp:revision>1</cp:revision>
  <dc:title>Sugar &amp; Salt Classroom Slides</dc:title>
</cp:coreProperties>
</file>