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League Spartan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3" roundtripDataSignature="AMtx7mg52idgwKhp6YGG1s+6FYCOyDbF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LeagueSpartan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>
            <a:off x="2016271" y="6170999"/>
            <a:ext cx="13552621" cy="56697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 txBox="1"/>
          <p:nvPr/>
        </p:nvSpPr>
        <p:spPr>
          <a:xfrm>
            <a:off x="1378388" y="2417587"/>
            <a:ext cx="14828400" cy="28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799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 NEED TO BE ENGAGED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Google Shape;97;p3"/>
          <p:cNvCxnSpPr/>
          <p:nvPr/>
        </p:nvCxnSpPr>
        <p:spPr>
          <a:xfrm rot="10800000">
            <a:off x="8560316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8" name="Google Shape;98;p3"/>
          <p:cNvSpPr/>
          <p:nvPr/>
        </p:nvSpPr>
        <p:spPr>
          <a:xfrm>
            <a:off x="10931602" y="2377810"/>
            <a:ext cx="5531380" cy="5531380"/>
          </a:xfrm>
          <a:custGeom>
            <a:rect b="b" l="l" r="r" t="t"/>
            <a:pathLst>
              <a:path extrusionOk="0" h="5531380" w="5531380">
                <a:moveTo>
                  <a:pt x="0" y="0"/>
                </a:moveTo>
                <a:lnTo>
                  <a:pt x="5531379" y="0"/>
                </a:lnTo>
                <a:lnTo>
                  <a:pt x="5531379" y="5531380"/>
                </a:lnTo>
                <a:lnTo>
                  <a:pt x="0" y="55313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3"/>
          <p:cNvSpPr txBox="1"/>
          <p:nvPr/>
        </p:nvSpPr>
        <p:spPr>
          <a:xfrm>
            <a:off x="306175" y="2591433"/>
            <a:ext cx="7826100" cy="48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4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THINK QUICKLY </a:t>
            </a:r>
            <a:endParaRPr b="1" i="0" sz="7400" u="none" cap="none" strike="noStrike">
              <a:solidFill>
                <a:srgbClr val="030002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4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 HIGH PRESSURE SITUATIONS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5" name="Google Shape;105;p4"/>
          <p:cNvCxnSpPr/>
          <p:nvPr/>
        </p:nvCxnSpPr>
        <p:spPr>
          <a:xfrm>
            <a:off x="2061296" y="2754078"/>
            <a:ext cx="13552500" cy="5670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6" name="Google Shape;106;p4"/>
          <p:cNvSpPr txBox="1"/>
          <p:nvPr/>
        </p:nvSpPr>
        <p:spPr>
          <a:xfrm>
            <a:off x="1729807" y="3792382"/>
            <a:ext cx="14828400" cy="24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699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 LIVE ON THEIR </a:t>
            </a:r>
            <a:r>
              <a:rPr b="1" lang="en-US" sz="76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“</a:t>
            </a:r>
            <a:r>
              <a:rPr b="1" i="0" lang="en-US" sz="7699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TIP-TOES</a:t>
            </a:r>
            <a:r>
              <a:rPr b="1" lang="en-US" sz="76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”</a:t>
            </a:r>
            <a:r>
              <a:rPr b="1" i="0" lang="en-US" sz="7699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12" name="Google Shape;112;p5"/>
          <p:cNvSpPr txBox="1"/>
          <p:nvPr/>
        </p:nvSpPr>
        <p:spPr>
          <a:xfrm>
            <a:off x="621717" y="3361111"/>
            <a:ext cx="16746600" cy="71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Leaders don’t cave in pressure situations, they rise to the occasion.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Our levels of engagement have a direct connection to our level of performance.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lang="en-US" sz="4049">
                <a:solidFill>
                  <a:srgbClr val="231F1F"/>
                </a:solidFill>
              </a:rPr>
              <a:t>Even in moments we get off track, ones ability to get back on track quickly can make a huge difference. 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6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