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>
            <a:off x="2016271" y="6053772"/>
            <a:ext cx="13552621" cy="56697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378388" y="1438293"/>
            <a:ext cx="14828386" cy="3712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sz="8799" spc="307">
                <a:solidFill>
                  <a:srgbClr val="FF0800"/>
                </a:solidFill>
                <a:latin typeface="League Spartan Bold"/>
              </a:rPr>
              <a:t>COMMUNICATION IS THE KEY TO MAKING TEAMS WORK.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8560316" y="134413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0927727" y="3086100"/>
            <a:ext cx="4729655" cy="4114800"/>
          </a:xfrm>
          <a:custGeom>
            <a:avLst/>
            <a:gdLst/>
            <a:ahLst/>
            <a:cxnLst/>
            <a:rect r="r" b="b" t="t" l="l"/>
            <a:pathLst>
              <a:path h="4114800" w="4729655">
                <a:moveTo>
                  <a:pt x="0" y="0"/>
                </a:moveTo>
                <a:lnTo>
                  <a:pt x="4729655" y="0"/>
                </a:lnTo>
                <a:lnTo>
                  <a:pt x="47296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-233474" y="4828807"/>
            <a:ext cx="8736640" cy="1254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sz="8799" spc="307">
                <a:solidFill>
                  <a:srgbClr val="030002"/>
                </a:solidFill>
                <a:latin typeface="League Spartan Bold"/>
              </a:rPr>
              <a:t>VOLUME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086850" y="1344135"/>
            <a:ext cx="0" cy="759873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2384691" y="2109086"/>
            <a:ext cx="4445417" cy="6068828"/>
          </a:xfrm>
          <a:custGeom>
            <a:avLst/>
            <a:gdLst/>
            <a:ahLst/>
            <a:cxnLst/>
            <a:rect r="r" b="b" t="t" l="l"/>
            <a:pathLst>
              <a:path h="6068828" w="4445417">
                <a:moveTo>
                  <a:pt x="0" y="0"/>
                </a:moveTo>
                <a:lnTo>
                  <a:pt x="4445417" y="0"/>
                </a:lnTo>
                <a:lnTo>
                  <a:pt x="4445417" y="6068828"/>
                </a:lnTo>
                <a:lnTo>
                  <a:pt x="0" y="6068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551360" y="4558983"/>
            <a:ext cx="8736640" cy="1254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sz="8799" spc="307">
                <a:solidFill>
                  <a:srgbClr val="FFFFFF"/>
                </a:solidFill>
                <a:latin typeface="League Spartan Bold"/>
              </a:rPr>
              <a:t>CLARITY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8560316" y="134413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0598036" y="2735160"/>
            <a:ext cx="6058718" cy="4816681"/>
          </a:xfrm>
          <a:custGeom>
            <a:avLst/>
            <a:gdLst/>
            <a:ahLst/>
            <a:cxnLst/>
            <a:rect r="r" b="b" t="t" l="l"/>
            <a:pathLst>
              <a:path h="4816681" w="6058718">
                <a:moveTo>
                  <a:pt x="0" y="0"/>
                </a:moveTo>
                <a:lnTo>
                  <a:pt x="6058717" y="0"/>
                </a:lnTo>
                <a:lnTo>
                  <a:pt x="6058717" y="4816680"/>
                </a:lnTo>
                <a:lnTo>
                  <a:pt x="0" y="4816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-233474" y="4558983"/>
            <a:ext cx="8736640" cy="1254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sz="8799" spc="307">
                <a:solidFill>
                  <a:srgbClr val="030002"/>
                </a:solidFill>
                <a:latin typeface="League Spartan Bold"/>
              </a:rPr>
              <a:t>SPEED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642099"/>
            <a:ext cx="16746688" cy="52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Communication has two components, the sender and the receiver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Communicate in a manner that activates others.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We need to communicate with the appropriate volume, clarity, and speed. </a:t>
            </a:r>
          </a:p>
          <a:p>
            <a:pPr>
              <a:lnSpc>
                <a:spcPts val="5827"/>
              </a:lnSpc>
            </a:pPr>
          </a:p>
          <a:p>
            <a:pPr>
              <a:lnSpc>
                <a:spcPts val="6194"/>
              </a:lnSpc>
            </a:pPr>
          </a:p>
          <a:p>
            <a:pPr algn="ct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DAFpNAMHtis</dc:identifier>
  <dcterms:modified xsi:type="dcterms:W3CDTF">2011-08-01T06:04:30Z</dcterms:modified>
  <cp:revision>1</cp:revision>
  <dc:title>Voice Activated Classroom Slides</dc:title>
</cp:coreProperties>
</file>