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League Spartan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3" roundtripDataSignature="AMtx7mh2O7WzB0W4QrO6mQXmkpigH5lG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font" Target="fonts/LeagueSpartan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-504" r="-503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1" name="Google Shape;91;p2"/>
          <p:cNvCxnSpPr/>
          <p:nvPr/>
        </p:nvCxnSpPr>
        <p:spPr>
          <a:xfrm>
            <a:off x="2016271" y="6053772"/>
            <a:ext cx="13552621" cy="56697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2"/>
          <p:cNvSpPr txBox="1"/>
          <p:nvPr/>
        </p:nvSpPr>
        <p:spPr>
          <a:xfrm>
            <a:off x="1378388" y="1438293"/>
            <a:ext cx="14828386" cy="3712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799" u="none" cap="none" strike="noStrike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LEADERS MAKE EVERY ROOM THEY ENTER BETTER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8" name="Google Shape;98;p3"/>
          <p:cNvCxnSpPr/>
          <p:nvPr/>
        </p:nvCxnSpPr>
        <p:spPr>
          <a:xfrm>
            <a:off x="2367683" y="4286828"/>
            <a:ext cx="13552500" cy="5670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9" name="Google Shape;99;p3"/>
          <p:cNvSpPr txBox="1"/>
          <p:nvPr/>
        </p:nvSpPr>
        <p:spPr>
          <a:xfrm>
            <a:off x="1609914" y="5291552"/>
            <a:ext cx="14828400" cy="28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799" u="none" cap="none" strike="noStrike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LEADERS SHOW UP SPECIAL EVERY DAY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/>
        </p:nvSpPr>
        <p:spPr>
          <a:xfrm>
            <a:off x="2115301" y="881852"/>
            <a:ext cx="13759500" cy="12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RESPONSIBILITIES</a:t>
            </a:r>
            <a:endParaRPr/>
          </a:p>
        </p:txBody>
      </p:sp>
      <p:sp>
        <p:nvSpPr>
          <p:cNvPr id="105" name="Google Shape;105;p4"/>
          <p:cNvSpPr txBox="1"/>
          <p:nvPr/>
        </p:nvSpPr>
        <p:spPr>
          <a:xfrm>
            <a:off x="621717" y="2530900"/>
            <a:ext cx="16746688" cy="75035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Compliment provider</a:t>
            </a:r>
            <a:endParaRPr/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High fives</a:t>
            </a:r>
            <a:endParaRPr/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9 clapping</a:t>
            </a:r>
            <a:endParaRPr/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Smiling</a:t>
            </a:r>
            <a:endParaRPr/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Building connections</a:t>
            </a:r>
            <a:endParaRPr/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Speaking with an up-tone</a:t>
            </a:r>
            <a:endParaRPr/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Purpose walks</a:t>
            </a:r>
            <a:endParaRPr/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Door holders</a:t>
            </a:r>
            <a:endParaRPr/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Optimism operator</a:t>
            </a:r>
            <a:endParaRPr/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Encourager</a:t>
            </a:r>
            <a:endParaRPr/>
          </a:p>
          <a:p>
            <a:pPr indent="0" lvl="0" marL="0" marR="0" rtl="0" algn="l">
              <a:lnSpc>
                <a:spcPct val="1439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29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11" name="Google Shape;111;p5"/>
          <p:cNvSpPr txBox="1"/>
          <p:nvPr/>
        </p:nvSpPr>
        <p:spPr>
          <a:xfrm>
            <a:off x="621717" y="3361111"/>
            <a:ext cx="16746688" cy="5817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Be the type of person that feels like sunshine for others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It is so important we are aware of the energy we’re giving off to one another.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Teams are best when the people on the team each feel like sunshine</a:t>
            </a:r>
            <a:endParaRPr/>
          </a:p>
          <a:p>
            <a:pPr indent="0" lvl="0" marL="0" marR="0" rtl="0" algn="l">
              <a:lnSpc>
                <a:spcPct val="1439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29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7" name="Google Shape;117;p6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-504" r="-503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