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10287000" cx="18288000"/>
  <p:notesSz cx="6858000" cy="9144000"/>
  <p:embeddedFontLst>
    <p:embeddedFont>
      <p:font typeface="League Spartan"/>
      <p:bold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21" roundtripDataSignature="AMtx7mhunKorjWC4N6Zkgxj3MKDaU6IYE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eagueSpartan-bold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customschemas.google.com/relationships/presentationmetadata" Target="meta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5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6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6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7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7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9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9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0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20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1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21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21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21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3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3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3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2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4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4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4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2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0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3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png"/><Relationship Id="rId4" Type="http://schemas.openxmlformats.org/officeDocument/2006/relationships/image" Target="../media/image10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10626638" y="3956327"/>
            <a:ext cx="5579402" cy="1946979"/>
          </a:xfrm>
          <a:custGeom>
            <a:rect b="b" l="l" r="r" t="t"/>
            <a:pathLst>
              <a:path extrusionOk="0" h="1946979" w="5579402">
                <a:moveTo>
                  <a:pt x="0" y="0"/>
                </a:moveTo>
                <a:lnTo>
                  <a:pt x="5579402" y="0"/>
                </a:lnTo>
                <a:lnTo>
                  <a:pt x="5579402" y="1946979"/>
                </a:lnTo>
                <a:lnTo>
                  <a:pt x="0" y="19469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5" name="Google Shape;85;p1"/>
          <p:cNvSpPr/>
          <p:nvPr/>
        </p:nvSpPr>
        <p:spPr>
          <a:xfrm>
            <a:off x="1202497" y="1138449"/>
            <a:ext cx="7582763" cy="7582763"/>
          </a:xfrm>
          <a:custGeom>
            <a:rect b="b" l="l" r="r" t="t"/>
            <a:pathLst>
              <a:path extrusionOk="0" h="7582763" w="7582763">
                <a:moveTo>
                  <a:pt x="0" y="0"/>
                </a:moveTo>
                <a:lnTo>
                  <a:pt x="7582763" y="0"/>
                </a:lnTo>
                <a:lnTo>
                  <a:pt x="7582763" y="7582763"/>
                </a:lnTo>
                <a:lnTo>
                  <a:pt x="0" y="75827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9D9"/>
        </a:solidFill>
      </p:bgPr>
    </p:bg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0"/>
          <p:cNvSpPr/>
          <p:nvPr/>
        </p:nvSpPr>
        <p:spPr>
          <a:xfrm>
            <a:off x="18002863" y="-233785"/>
            <a:ext cx="567624" cy="10768576"/>
          </a:xfrm>
          <a:prstGeom prst="rect">
            <a:avLst/>
          </a:prstGeom>
          <a:solidFill>
            <a:srgbClr val="F3F5F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50" name="Google Shape;150;p10"/>
          <p:cNvCxnSpPr/>
          <p:nvPr/>
        </p:nvCxnSpPr>
        <p:spPr>
          <a:xfrm rot="10800000">
            <a:off x="8763000" y="1272015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51" name="Google Shape;151;p10"/>
          <p:cNvSpPr/>
          <p:nvPr/>
        </p:nvSpPr>
        <p:spPr>
          <a:xfrm>
            <a:off x="2850306" y="1608207"/>
            <a:ext cx="2410123" cy="6470130"/>
          </a:xfrm>
          <a:custGeom>
            <a:rect b="b" l="l" r="r" t="t"/>
            <a:pathLst>
              <a:path extrusionOk="0" h="6470130" w="2410123">
                <a:moveTo>
                  <a:pt x="0" y="0"/>
                </a:moveTo>
                <a:lnTo>
                  <a:pt x="2410124" y="0"/>
                </a:lnTo>
                <a:lnTo>
                  <a:pt x="2410124" y="6470130"/>
                </a:lnTo>
                <a:lnTo>
                  <a:pt x="0" y="647013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52" name="Google Shape;152;p10"/>
          <p:cNvSpPr txBox="1"/>
          <p:nvPr/>
        </p:nvSpPr>
        <p:spPr>
          <a:xfrm>
            <a:off x="9147338" y="3266768"/>
            <a:ext cx="8471100" cy="307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 you cause others to scratch their head?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30002"/>
        </a:solidFill>
      </p:bgPr>
    </p:bg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1"/>
          <p:cNvSpPr/>
          <p:nvPr/>
        </p:nvSpPr>
        <p:spPr>
          <a:xfrm>
            <a:off x="8455378" y="4371250"/>
            <a:ext cx="1377244" cy="688622"/>
          </a:xfrm>
          <a:custGeom>
            <a:rect b="b" l="l" r="r" t="t"/>
            <a:pathLst>
              <a:path extrusionOk="0" h="688622" w="1377244">
                <a:moveTo>
                  <a:pt x="0" y="0"/>
                </a:moveTo>
                <a:lnTo>
                  <a:pt x="1377244" y="0"/>
                </a:lnTo>
                <a:lnTo>
                  <a:pt x="1377244" y="688622"/>
                </a:lnTo>
                <a:lnTo>
                  <a:pt x="0" y="68862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58" name="Google Shape;158;p11"/>
          <p:cNvSpPr/>
          <p:nvPr/>
        </p:nvSpPr>
        <p:spPr>
          <a:xfrm>
            <a:off x="11651513" y="2516425"/>
            <a:ext cx="4702629" cy="4114800"/>
          </a:xfrm>
          <a:custGeom>
            <a:rect b="b" l="l" r="r" t="t"/>
            <a:pathLst>
              <a:path extrusionOk="0" h="4114800" w="4702629">
                <a:moveTo>
                  <a:pt x="0" y="0"/>
                </a:moveTo>
                <a:lnTo>
                  <a:pt x="4702629" y="0"/>
                </a:lnTo>
                <a:lnTo>
                  <a:pt x="4702629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59" name="Google Shape;159;p11"/>
          <p:cNvSpPr txBox="1"/>
          <p:nvPr/>
        </p:nvSpPr>
        <p:spPr>
          <a:xfrm>
            <a:off x="784478" y="4174475"/>
            <a:ext cx="6987300" cy="14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9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Are you always whining and complaining?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4" name="Google Shape;164;p12"/>
          <p:cNvCxnSpPr/>
          <p:nvPr/>
        </p:nvCxnSpPr>
        <p:spPr>
          <a:xfrm rot="10800000">
            <a:off x="8763000" y="1272015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03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65" name="Google Shape;165;p12"/>
          <p:cNvSpPr/>
          <p:nvPr/>
        </p:nvSpPr>
        <p:spPr>
          <a:xfrm>
            <a:off x="2070883" y="2379605"/>
            <a:ext cx="4332405" cy="5527790"/>
          </a:xfrm>
          <a:custGeom>
            <a:rect b="b" l="l" r="r" t="t"/>
            <a:pathLst>
              <a:path extrusionOk="0" h="5527790" w="4332405">
                <a:moveTo>
                  <a:pt x="0" y="0"/>
                </a:moveTo>
                <a:lnTo>
                  <a:pt x="4332405" y="0"/>
                </a:lnTo>
                <a:lnTo>
                  <a:pt x="4332405" y="5527790"/>
                </a:lnTo>
                <a:lnTo>
                  <a:pt x="0" y="552779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6" name="Google Shape;166;p12"/>
          <p:cNvSpPr txBox="1"/>
          <p:nvPr/>
        </p:nvSpPr>
        <p:spPr>
          <a:xfrm>
            <a:off x="9144000" y="4268438"/>
            <a:ext cx="8471100" cy="20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Do you check yourself??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3"/>
          <p:cNvSpPr txBox="1"/>
          <p:nvPr/>
        </p:nvSpPr>
        <p:spPr>
          <a:xfrm>
            <a:off x="2115301" y="1332052"/>
            <a:ext cx="13759521" cy="116074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147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MAKE NOTE</a:t>
            </a:r>
            <a:endParaRPr/>
          </a:p>
        </p:txBody>
      </p:sp>
      <p:sp>
        <p:nvSpPr>
          <p:cNvPr id="172" name="Google Shape;172;p13"/>
          <p:cNvSpPr txBox="1"/>
          <p:nvPr/>
        </p:nvSpPr>
        <p:spPr>
          <a:xfrm>
            <a:off x="621717" y="3361111"/>
            <a:ext cx="16746688" cy="58175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437195" lvl="1" marL="87439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Leadership is a daily thing. It’s not a once-a-week type thing.</a:t>
            </a:r>
            <a:endParaRPr/>
          </a:p>
          <a:p>
            <a:pPr indent="0" lvl="0" marL="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37195" lvl="1" marL="87439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It’s essential we groom ourselves into the leader we desire to be, everyday.</a:t>
            </a:r>
            <a:endParaRPr/>
          </a:p>
          <a:p>
            <a:pPr indent="0" lvl="0" marL="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37195" lvl="1" marL="87439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More people hurt their ability to lead others simply from their inability to consistently show up as a leader.</a:t>
            </a:r>
            <a:endParaRPr/>
          </a:p>
          <a:p>
            <a:pPr indent="0" lvl="0" marL="0" marR="0" rtl="0" algn="l">
              <a:lnSpc>
                <a:spcPct val="1439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297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743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4"/>
          <p:cNvSpPr/>
          <p:nvPr/>
        </p:nvSpPr>
        <p:spPr>
          <a:xfrm>
            <a:off x="10063888" y="3929065"/>
            <a:ext cx="5579402" cy="1946979"/>
          </a:xfrm>
          <a:custGeom>
            <a:rect b="b" l="l" r="r" t="t"/>
            <a:pathLst>
              <a:path extrusionOk="0" h="1946979" w="5579402">
                <a:moveTo>
                  <a:pt x="0" y="0"/>
                </a:moveTo>
                <a:lnTo>
                  <a:pt x="5579402" y="0"/>
                </a:lnTo>
                <a:lnTo>
                  <a:pt x="5579402" y="1946979"/>
                </a:lnTo>
                <a:lnTo>
                  <a:pt x="0" y="19469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8" name="Google Shape;178;p14"/>
          <p:cNvSpPr/>
          <p:nvPr/>
        </p:nvSpPr>
        <p:spPr>
          <a:xfrm>
            <a:off x="1202497" y="1138449"/>
            <a:ext cx="7582763" cy="7582763"/>
          </a:xfrm>
          <a:custGeom>
            <a:rect b="b" l="l" r="r" t="t"/>
            <a:pathLst>
              <a:path extrusionOk="0" h="7582763" w="7582763">
                <a:moveTo>
                  <a:pt x="0" y="0"/>
                </a:moveTo>
                <a:lnTo>
                  <a:pt x="7582763" y="0"/>
                </a:lnTo>
                <a:lnTo>
                  <a:pt x="7582763" y="7582763"/>
                </a:lnTo>
                <a:lnTo>
                  <a:pt x="0" y="75827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9D9"/>
        </a:solid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/>
        </p:nvSpPr>
        <p:spPr>
          <a:xfrm>
            <a:off x="5650417" y="5314950"/>
            <a:ext cx="6987166" cy="88772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2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999" u="none" cap="none" strike="noStrike">
                <a:solidFill>
                  <a:srgbClr val="030002"/>
                </a:solidFill>
                <a:latin typeface="Arial"/>
                <a:ea typeface="Arial"/>
                <a:cs typeface="Arial"/>
                <a:sym typeface="Arial"/>
              </a:rPr>
              <a:t>is a daily thing</a:t>
            </a:r>
            <a:endParaRPr/>
          </a:p>
        </p:txBody>
      </p:sp>
      <p:sp>
        <p:nvSpPr>
          <p:cNvPr id="91" name="Google Shape;91;p2"/>
          <p:cNvSpPr txBox="1"/>
          <p:nvPr/>
        </p:nvSpPr>
        <p:spPr>
          <a:xfrm>
            <a:off x="4598174" y="3031967"/>
            <a:ext cx="9091651" cy="143192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0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LEADERSHIP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30002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/>
          <p:cNvSpPr/>
          <p:nvPr/>
        </p:nvSpPr>
        <p:spPr>
          <a:xfrm>
            <a:off x="8259245" y="4506563"/>
            <a:ext cx="1377244" cy="688622"/>
          </a:xfrm>
          <a:custGeom>
            <a:rect b="b" l="l" r="r" t="t"/>
            <a:pathLst>
              <a:path extrusionOk="0" h="688622" w="1377244">
                <a:moveTo>
                  <a:pt x="0" y="0"/>
                </a:moveTo>
                <a:lnTo>
                  <a:pt x="1377245" y="0"/>
                </a:lnTo>
                <a:lnTo>
                  <a:pt x="1377245" y="688622"/>
                </a:lnTo>
                <a:lnTo>
                  <a:pt x="0" y="68862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7" name="Google Shape;97;p3"/>
          <p:cNvSpPr txBox="1"/>
          <p:nvPr/>
        </p:nvSpPr>
        <p:spPr>
          <a:xfrm>
            <a:off x="10865215" y="4149475"/>
            <a:ext cx="6987300" cy="14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900">
                <a:solidFill>
                  <a:srgbClr val="FFFFFF"/>
                </a:solidFill>
              </a:rPr>
              <a:t>tools to stay clean and sharp everyday</a:t>
            </a:r>
            <a:endParaRPr/>
          </a:p>
        </p:txBody>
      </p:sp>
      <p:sp>
        <p:nvSpPr>
          <p:cNvPr id="98" name="Google Shape;98;p3"/>
          <p:cNvSpPr txBox="1"/>
          <p:nvPr/>
        </p:nvSpPr>
        <p:spPr>
          <a:xfrm>
            <a:off x="1700416" y="3744157"/>
            <a:ext cx="5330100" cy="2456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600" u="none" cap="none" strike="noStrike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TOILETRY BAG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"/>
          <p:cNvSpPr/>
          <p:nvPr/>
        </p:nvSpPr>
        <p:spPr>
          <a:xfrm>
            <a:off x="18002863" y="-233785"/>
            <a:ext cx="567624" cy="10768576"/>
          </a:xfrm>
          <a:prstGeom prst="rect">
            <a:avLst/>
          </a:prstGeom>
          <a:solidFill>
            <a:srgbClr val="F3F5F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04" name="Google Shape;104;p4"/>
          <p:cNvCxnSpPr/>
          <p:nvPr/>
        </p:nvCxnSpPr>
        <p:spPr>
          <a:xfrm rot="10800000">
            <a:off x="8763000" y="1272015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03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5" name="Google Shape;105;p4"/>
          <p:cNvSpPr/>
          <p:nvPr/>
        </p:nvSpPr>
        <p:spPr>
          <a:xfrm>
            <a:off x="2790894" y="3093103"/>
            <a:ext cx="2453450" cy="4114800"/>
          </a:xfrm>
          <a:custGeom>
            <a:rect b="b" l="l" r="r" t="t"/>
            <a:pathLst>
              <a:path extrusionOk="0" h="4114800" w="2453450">
                <a:moveTo>
                  <a:pt x="0" y="0"/>
                </a:moveTo>
                <a:lnTo>
                  <a:pt x="2453449" y="0"/>
                </a:lnTo>
                <a:lnTo>
                  <a:pt x="2453449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6" name="Google Shape;106;p4"/>
          <p:cNvSpPr txBox="1"/>
          <p:nvPr/>
        </p:nvSpPr>
        <p:spPr>
          <a:xfrm>
            <a:off x="9144000" y="4282045"/>
            <a:ext cx="8471202" cy="17501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Does your language need cleaning?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0800"/>
        </a:solidFill>
      </p:bgPr>
    </p:bg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"/>
          <p:cNvSpPr/>
          <p:nvPr/>
        </p:nvSpPr>
        <p:spPr>
          <a:xfrm>
            <a:off x="18002863" y="-233785"/>
            <a:ext cx="567624" cy="10768576"/>
          </a:xfrm>
          <a:prstGeom prst="rect">
            <a:avLst/>
          </a:prstGeom>
          <a:solidFill>
            <a:srgbClr val="F3F5F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12" name="Google Shape;112;p5"/>
          <p:cNvCxnSpPr/>
          <p:nvPr/>
        </p:nvCxnSpPr>
        <p:spPr>
          <a:xfrm rot="10800000">
            <a:off x="9144000" y="1351138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03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3" name="Google Shape;113;p5"/>
          <p:cNvSpPr/>
          <p:nvPr/>
        </p:nvSpPr>
        <p:spPr>
          <a:xfrm>
            <a:off x="12025524" y="2957561"/>
            <a:ext cx="3152966" cy="4114800"/>
          </a:xfrm>
          <a:custGeom>
            <a:rect b="b" l="l" r="r" t="t"/>
            <a:pathLst>
              <a:path extrusionOk="0" h="4114800" w="3152966">
                <a:moveTo>
                  <a:pt x="0" y="0"/>
                </a:moveTo>
                <a:lnTo>
                  <a:pt x="3152965" y="0"/>
                </a:lnTo>
                <a:lnTo>
                  <a:pt x="3152965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4" name="Google Shape;114;p5"/>
          <p:cNvSpPr txBox="1"/>
          <p:nvPr/>
        </p:nvSpPr>
        <p:spPr>
          <a:xfrm>
            <a:off x="303459" y="4361168"/>
            <a:ext cx="8201377" cy="17501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Do you struggle listening?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9D9"/>
        </a:solid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6"/>
          <p:cNvSpPr/>
          <p:nvPr/>
        </p:nvSpPr>
        <p:spPr>
          <a:xfrm>
            <a:off x="18002863" y="-233785"/>
            <a:ext cx="567624" cy="10768576"/>
          </a:xfrm>
          <a:prstGeom prst="rect">
            <a:avLst/>
          </a:prstGeom>
          <a:solidFill>
            <a:srgbClr val="F3F5F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20" name="Google Shape;120;p6"/>
          <p:cNvCxnSpPr/>
          <p:nvPr/>
        </p:nvCxnSpPr>
        <p:spPr>
          <a:xfrm rot="10800000">
            <a:off x="8763000" y="1272015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1" name="Google Shape;121;p6"/>
          <p:cNvSpPr/>
          <p:nvPr/>
        </p:nvSpPr>
        <p:spPr>
          <a:xfrm>
            <a:off x="1936143" y="2311129"/>
            <a:ext cx="4961807" cy="5678749"/>
          </a:xfrm>
          <a:custGeom>
            <a:rect b="b" l="l" r="r" t="t"/>
            <a:pathLst>
              <a:path extrusionOk="0" h="5678749" w="4961807">
                <a:moveTo>
                  <a:pt x="0" y="0"/>
                </a:moveTo>
                <a:lnTo>
                  <a:pt x="4961807" y="0"/>
                </a:lnTo>
                <a:lnTo>
                  <a:pt x="4961807" y="5678748"/>
                </a:lnTo>
                <a:lnTo>
                  <a:pt x="0" y="567874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2" name="Google Shape;122;p6"/>
          <p:cNvSpPr txBox="1"/>
          <p:nvPr/>
        </p:nvSpPr>
        <p:spPr>
          <a:xfrm>
            <a:off x="9147338" y="3978493"/>
            <a:ext cx="8471100" cy="20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Are you giving others a headache?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30002"/>
        </a:solidFill>
      </p:bgPr>
    </p:bg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7"/>
          <p:cNvSpPr/>
          <p:nvPr/>
        </p:nvSpPr>
        <p:spPr>
          <a:xfrm>
            <a:off x="8551870" y="4531563"/>
            <a:ext cx="1377244" cy="688622"/>
          </a:xfrm>
          <a:custGeom>
            <a:rect b="b" l="l" r="r" t="t"/>
            <a:pathLst>
              <a:path extrusionOk="0" h="688622" w="1377244">
                <a:moveTo>
                  <a:pt x="0" y="0"/>
                </a:moveTo>
                <a:lnTo>
                  <a:pt x="1377245" y="0"/>
                </a:lnTo>
                <a:lnTo>
                  <a:pt x="1377245" y="688622"/>
                </a:lnTo>
                <a:lnTo>
                  <a:pt x="0" y="68862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8" name="Google Shape;128;p7"/>
          <p:cNvSpPr/>
          <p:nvPr/>
        </p:nvSpPr>
        <p:spPr>
          <a:xfrm>
            <a:off x="12260683" y="3086111"/>
            <a:ext cx="2587180" cy="4114800"/>
          </a:xfrm>
          <a:custGeom>
            <a:rect b="b" l="l" r="r" t="t"/>
            <a:pathLst>
              <a:path extrusionOk="0" h="4114800" w="2587180">
                <a:moveTo>
                  <a:pt x="0" y="0"/>
                </a:moveTo>
                <a:lnTo>
                  <a:pt x="2587181" y="0"/>
                </a:lnTo>
                <a:lnTo>
                  <a:pt x="2587181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9" name="Google Shape;129;p7"/>
          <p:cNvSpPr txBox="1"/>
          <p:nvPr/>
        </p:nvSpPr>
        <p:spPr>
          <a:xfrm>
            <a:off x="784478" y="4174475"/>
            <a:ext cx="6987300" cy="14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9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Do you hardly ever smile?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4" name="Google Shape;134;p8"/>
          <p:cNvCxnSpPr/>
          <p:nvPr/>
        </p:nvCxnSpPr>
        <p:spPr>
          <a:xfrm rot="10800000">
            <a:off x="8763000" y="1272015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03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5" name="Google Shape;135;p8"/>
          <p:cNvSpPr/>
          <p:nvPr/>
        </p:nvSpPr>
        <p:spPr>
          <a:xfrm>
            <a:off x="2451619" y="2940158"/>
            <a:ext cx="3774859" cy="5171040"/>
          </a:xfrm>
          <a:custGeom>
            <a:rect b="b" l="l" r="r" t="t"/>
            <a:pathLst>
              <a:path extrusionOk="0" h="5171040" w="3774859">
                <a:moveTo>
                  <a:pt x="0" y="0"/>
                </a:moveTo>
                <a:lnTo>
                  <a:pt x="3774860" y="0"/>
                </a:lnTo>
                <a:lnTo>
                  <a:pt x="3774860" y="5171040"/>
                </a:lnTo>
                <a:lnTo>
                  <a:pt x="0" y="517104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6" name="Google Shape;136;p8"/>
          <p:cNvSpPr txBox="1"/>
          <p:nvPr/>
        </p:nvSpPr>
        <p:spPr>
          <a:xfrm>
            <a:off x="9144000" y="5314950"/>
            <a:ext cx="8471202" cy="911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Do you lack energy?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0800"/>
        </a:solidFill>
      </p:bgPr>
    </p:bg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9"/>
          <p:cNvSpPr/>
          <p:nvPr/>
        </p:nvSpPr>
        <p:spPr>
          <a:xfrm>
            <a:off x="18002863" y="-233785"/>
            <a:ext cx="567624" cy="10768576"/>
          </a:xfrm>
          <a:prstGeom prst="rect">
            <a:avLst/>
          </a:prstGeom>
          <a:solidFill>
            <a:srgbClr val="F3F5F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42" name="Google Shape;142;p9"/>
          <p:cNvCxnSpPr/>
          <p:nvPr/>
        </p:nvCxnSpPr>
        <p:spPr>
          <a:xfrm rot="10800000">
            <a:off x="9144000" y="1351138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03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43" name="Google Shape;143;p9"/>
          <p:cNvSpPr/>
          <p:nvPr/>
        </p:nvSpPr>
        <p:spPr>
          <a:xfrm>
            <a:off x="12078065" y="2322813"/>
            <a:ext cx="3767898" cy="5655381"/>
          </a:xfrm>
          <a:custGeom>
            <a:rect b="b" l="l" r="r" t="t"/>
            <a:pathLst>
              <a:path extrusionOk="0" h="5655381" w="3767898">
                <a:moveTo>
                  <a:pt x="0" y="0"/>
                </a:moveTo>
                <a:lnTo>
                  <a:pt x="3767898" y="0"/>
                </a:lnTo>
                <a:lnTo>
                  <a:pt x="3767898" y="5655381"/>
                </a:lnTo>
                <a:lnTo>
                  <a:pt x="0" y="565538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4" name="Google Shape;144;p9"/>
          <p:cNvSpPr txBox="1"/>
          <p:nvPr/>
        </p:nvSpPr>
        <p:spPr>
          <a:xfrm>
            <a:off x="337864" y="4602005"/>
            <a:ext cx="8201377" cy="17501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Does your attitude stink?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</cp:coreProperties>
</file>