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10287000" cx="18288000"/>
  <p:notesSz cx="6858000" cy="9144000"/>
  <p:embeddedFontLst>
    <p:embeddedFont>
      <p:font typeface="League Spartan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4" roundtripDataSignature="AMtx7mgWa/dccpsMMLOw8UfxAUx5hZ+s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LeagueSpartan-bold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28700" y="3846592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9144000" y="1028700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1688250" y="2862025"/>
            <a:ext cx="14136300" cy="31032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6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HAVE YOU EVER HEARD </a:t>
            </a:r>
            <a:endParaRPr b="1" sz="9600">
              <a:solidFill>
                <a:srgbClr val="FFFFF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6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"TRAIN OF THOUGHT?"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/>
          <p:nvPr/>
        </p:nvSpPr>
        <p:spPr>
          <a:xfrm rot="1284734">
            <a:off x="2583490" y="5558346"/>
            <a:ext cx="7908187" cy="2234063"/>
          </a:xfrm>
          <a:custGeom>
            <a:rect b="b" l="l" r="r" t="t"/>
            <a:pathLst>
              <a:path extrusionOk="0" h="2234063" w="7908187">
                <a:moveTo>
                  <a:pt x="0" y="0"/>
                </a:moveTo>
                <a:lnTo>
                  <a:pt x="7908187" y="0"/>
                </a:lnTo>
                <a:lnTo>
                  <a:pt x="7908187" y="2234063"/>
                </a:lnTo>
                <a:lnTo>
                  <a:pt x="0" y="22340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6" name="Google Shape;96;p3"/>
          <p:cNvSpPr txBox="1"/>
          <p:nvPr/>
        </p:nvSpPr>
        <p:spPr>
          <a:xfrm>
            <a:off x="9888640" y="6918748"/>
            <a:ext cx="8399360" cy="1934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THEY LEAD US PLACES</a:t>
            </a:r>
            <a:endParaRPr/>
          </a:p>
        </p:txBody>
      </p:sp>
      <p:sp>
        <p:nvSpPr>
          <p:cNvPr id="97" name="Google Shape;97;p3"/>
          <p:cNvSpPr txBox="1"/>
          <p:nvPr/>
        </p:nvSpPr>
        <p:spPr>
          <a:xfrm>
            <a:off x="703173" y="1571925"/>
            <a:ext cx="10394100" cy="221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847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OUR THOUGHTS </a:t>
            </a:r>
            <a:r>
              <a:rPr lang="en-US" sz="6847">
                <a:solidFill>
                  <a:srgbClr val="231F1F"/>
                </a:solidFill>
              </a:rPr>
              <a:t>ARE </a:t>
            </a:r>
            <a:r>
              <a:rPr b="0" i="0" lang="en-US" sz="6847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ALWAYS MOV</a:t>
            </a:r>
            <a:r>
              <a:rPr lang="en-US" sz="6847">
                <a:solidFill>
                  <a:srgbClr val="231F1F"/>
                </a:solidFill>
              </a:rPr>
              <a:t>ING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Google Shape;102;p4"/>
          <p:cNvCxnSpPr/>
          <p:nvPr/>
        </p:nvCxnSpPr>
        <p:spPr>
          <a:xfrm rot="10800000">
            <a:off x="2701335" y="2701798"/>
            <a:ext cx="12615300" cy="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3" name="Google Shape;103;p4"/>
          <p:cNvSpPr txBox="1"/>
          <p:nvPr/>
        </p:nvSpPr>
        <p:spPr>
          <a:xfrm>
            <a:off x="4149517" y="3870600"/>
            <a:ext cx="9989100" cy="3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8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Can you find the </a:t>
            </a:r>
            <a:endParaRPr b="0" i="0" sz="7849" u="none" cap="none" strike="noStrike">
              <a:solidFill>
                <a:srgbClr val="03000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8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good </a:t>
            </a:r>
            <a:r>
              <a:rPr lang="en-US" sz="7849">
                <a:solidFill>
                  <a:srgbClr val="030002"/>
                </a:solidFill>
              </a:rPr>
              <a:t>in</a:t>
            </a:r>
            <a:r>
              <a:rPr b="0" i="0" lang="en-US" sz="78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 unfavorable conditions?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/>
        </p:nvSpPr>
        <p:spPr>
          <a:xfrm>
            <a:off x="9143950" y="3690490"/>
            <a:ext cx="84711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Your mind to </a:t>
            </a:r>
            <a:endParaRPr b="0" i="0" sz="7149" u="none" cap="none" strike="noStrike">
              <a:solidFill>
                <a:srgbClr val="03000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the good</a:t>
            </a:r>
            <a:endParaRPr/>
          </a:p>
        </p:txBody>
      </p:sp>
      <p:cxnSp>
        <p:nvCxnSpPr>
          <p:cNvPr id="109" name="Google Shape;109;p5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0" name="Google Shape;110;p5"/>
          <p:cNvSpPr txBox="1"/>
          <p:nvPr/>
        </p:nvSpPr>
        <p:spPr>
          <a:xfrm>
            <a:off x="-17350" y="4005642"/>
            <a:ext cx="8399400" cy="10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LEAD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16" name="Google Shape;116;p6"/>
          <p:cNvSpPr txBox="1"/>
          <p:nvPr/>
        </p:nvSpPr>
        <p:spPr>
          <a:xfrm>
            <a:off x="621717" y="3691286"/>
            <a:ext cx="16746688" cy="54270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Our thoughts are always moving and our thoughts lead us places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Unfortunately, many people allow their thoughts to take them places they don’t want to go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The better we lead our minds the better our destinations will be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2" name="Google Shape;122;p7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