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10287000" cx="18288000"/>
  <p:notesSz cx="6858000" cy="9144000"/>
  <p:embeddedFontLst>
    <p:embeddedFont>
      <p:font typeface="League Spartan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gjmetPGGlXGHsbgRJpEgtrvR/i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LeagueSparta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972751" y="2601323"/>
            <a:ext cx="16342500" cy="4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WHAT LEVEL OF </a:t>
            </a:r>
            <a:endParaRPr b="1" i="0" sz="9000" u="none" cap="none" strike="noStrike">
              <a:solidFill>
                <a:srgbClr val="231F1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“BEING READY”</a:t>
            </a:r>
            <a:r>
              <a:rPr b="1" i="0" lang="en-US" sz="90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IS  </a:t>
            </a:r>
            <a:endParaRPr b="1" i="0" sz="9000" u="none" cap="none" strike="noStrike">
              <a:solidFill>
                <a:srgbClr val="231F1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REQUIRED FOR SUCCESS?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/>
          <p:nvPr/>
        </p:nvSpPr>
        <p:spPr>
          <a:xfrm>
            <a:off x="6181270" y="1028700"/>
            <a:ext cx="5512596" cy="5512596"/>
          </a:xfrm>
          <a:custGeom>
            <a:rect b="b" l="l" r="r" t="t"/>
            <a:pathLst>
              <a:path extrusionOk="0" h="5512596" w="5512596">
                <a:moveTo>
                  <a:pt x="0" y="0"/>
                </a:moveTo>
                <a:lnTo>
                  <a:pt x="5512597" y="0"/>
                </a:lnTo>
                <a:lnTo>
                  <a:pt x="5512597" y="5512596"/>
                </a:lnTo>
                <a:lnTo>
                  <a:pt x="0" y="55125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3"/>
          <p:cNvSpPr txBox="1"/>
          <p:nvPr/>
        </p:nvSpPr>
        <p:spPr>
          <a:xfrm>
            <a:off x="1249440" y="7479026"/>
            <a:ext cx="15789120" cy="7158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600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 3.5 seconds to answer 5-things about the topic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2" name="Google Shape;102;p4"/>
          <p:cNvCxnSpPr/>
          <p:nvPr/>
        </p:nvCxnSpPr>
        <p:spPr>
          <a:xfrm rot="10800000">
            <a:off x="920115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" name="Google Shape;103;p4"/>
          <p:cNvSpPr/>
          <p:nvPr/>
        </p:nvSpPr>
        <p:spPr>
          <a:xfrm>
            <a:off x="11357379" y="2159222"/>
            <a:ext cx="4546405" cy="5469360"/>
          </a:xfrm>
          <a:custGeom>
            <a:rect b="b" l="l" r="r" t="t"/>
            <a:pathLst>
              <a:path extrusionOk="0" h="5469360" w="4546405">
                <a:moveTo>
                  <a:pt x="0" y="0"/>
                </a:moveTo>
                <a:lnTo>
                  <a:pt x="4546405" y="0"/>
                </a:lnTo>
                <a:lnTo>
                  <a:pt x="4546405" y="5469360"/>
                </a:lnTo>
                <a:lnTo>
                  <a:pt x="0" y="54693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4"/>
          <p:cNvSpPr txBox="1"/>
          <p:nvPr/>
        </p:nvSpPr>
        <p:spPr>
          <a:xfrm>
            <a:off x="471321" y="4018831"/>
            <a:ext cx="82014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Do you wish you could run it back?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0" name="Google Shape;110;p5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1" name="Google Shape;111;p5"/>
          <p:cNvSpPr txBox="1"/>
          <p:nvPr/>
        </p:nvSpPr>
        <p:spPr>
          <a:xfrm>
            <a:off x="9147338" y="4048264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always want to </a:t>
            </a:r>
            <a:endParaRPr b="0" i="0" sz="714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ready</a:t>
            </a:r>
            <a:endParaRPr/>
          </a:p>
        </p:txBody>
      </p:sp>
      <p:sp>
        <p:nvSpPr>
          <p:cNvPr id="112" name="Google Shape;112;p5"/>
          <p:cNvSpPr txBox="1"/>
          <p:nvPr/>
        </p:nvSpPr>
        <p:spPr>
          <a:xfrm>
            <a:off x="858598" y="4230633"/>
            <a:ext cx="68466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0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/>
          <p:nvPr/>
        </p:nvSpPr>
        <p:spPr>
          <a:xfrm>
            <a:off x="5650417" y="6151760"/>
            <a:ext cx="6987300" cy="24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2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7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over-prepare to avoid the risk of not being ready</a:t>
            </a:r>
            <a:endParaRPr/>
          </a:p>
        </p:txBody>
      </p:sp>
      <p:sp>
        <p:nvSpPr>
          <p:cNvPr id="118" name="Google Shape;118;p6"/>
          <p:cNvSpPr txBox="1"/>
          <p:nvPr/>
        </p:nvSpPr>
        <p:spPr>
          <a:xfrm>
            <a:off x="5720680" y="2071897"/>
            <a:ext cx="68466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</a:t>
            </a:r>
            <a:endParaRPr/>
          </a:p>
        </p:txBody>
      </p:sp>
      <p:cxnSp>
        <p:nvCxnSpPr>
          <p:cNvPr id="119" name="Google Shape;119;p6"/>
          <p:cNvCxnSpPr/>
          <p:nvPr/>
        </p:nvCxnSpPr>
        <p:spPr>
          <a:xfrm rot="10800000">
            <a:off x="3193797" y="5143508"/>
            <a:ext cx="11900400" cy="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25" name="Google Shape;125;p7"/>
          <p:cNvSpPr txBox="1"/>
          <p:nvPr/>
        </p:nvSpPr>
        <p:spPr>
          <a:xfrm>
            <a:off x="621717" y="3361111"/>
            <a:ext cx="16746600" cy="71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Leaders pride themselves on being prepared, being engaged and being ready at the level required to be successful.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Quick-thinking is a special skill that requires practice and reps.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In life we often don’t get a second chance to be ready, you’re either ready or you’re out (TOAST).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1" name="Google Shape;131;p8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