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10287000" cx="18288000"/>
  <p:notesSz cx="6858000" cy="9144000"/>
  <p:embeddedFontLst>
    <p:embeddedFont>
      <p:font typeface="League Spartan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iTSlKCEBz714232vPznFb7Imls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LeagueSparta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7D7D7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Google Shape;90;p2"/>
          <p:cNvCxnSpPr/>
          <p:nvPr/>
        </p:nvCxnSpPr>
        <p:spPr>
          <a:xfrm rot="10800000">
            <a:off x="9606202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1" name="Google Shape;91;p2"/>
          <p:cNvSpPr/>
          <p:nvPr/>
        </p:nvSpPr>
        <p:spPr>
          <a:xfrm>
            <a:off x="11220570" y="1975748"/>
            <a:ext cx="5519807" cy="6335503"/>
          </a:xfrm>
          <a:custGeom>
            <a:rect b="b" l="l" r="r" t="t"/>
            <a:pathLst>
              <a:path extrusionOk="0" h="6335503" w="5519807">
                <a:moveTo>
                  <a:pt x="0" y="0"/>
                </a:moveTo>
                <a:lnTo>
                  <a:pt x="5519807" y="0"/>
                </a:lnTo>
                <a:lnTo>
                  <a:pt x="5519807" y="6335504"/>
                </a:lnTo>
                <a:lnTo>
                  <a:pt x="0" y="63355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2"/>
          <p:cNvSpPr txBox="1"/>
          <p:nvPr/>
        </p:nvSpPr>
        <p:spPr>
          <a:xfrm>
            <a:off x="407360" y="4680917"/>
            <a:ext cx="8736640" cy="982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 = SNACKS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Google Shape;97;p3"/>
          <p:cNvCxnSpPr/>
          <p:nvPr/>
        </p:nvCxnSpPr>
        <p:spPr>
          <a:xfrm rot="10800000">
            <a:off x="9606202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8" name="Google Shape;98;p3"/>
          <p:cNvSpPr/>
          <p:nvPr/>
        </p:nvSpPr>
        <p:spPr>
          <a:xfrm>
            <a:off x="1691936" y="2383600"/>
            <a:ext cx="4999243" cy="6118320"/>
          </a:xfrm>
          <a:custGeom>
            <a:rect b="b" l="l" r="r" t="t"/>
            <a:pathLst>
              <a:path extrusionOk="0" h="6118320" w="4999243">
                <a:moveTo>
                  <a:pt x="0" y="0"/>
                </a:moveTo>
                <a:lnTo>
                  <a:pt x="4999243" y="0"/>
                </a:lnTo>
                <a:lnTo>
                  <a:pt x="4999243" y="6118320"/>
                </a:lnTo>
                <a:lnTo>
                  <a:pt x="0" y="61183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9" name="Google Shape;99;p3"/>
          <p:cNvSpPr txBox="1"/>
          <p:nvPr/>
        </p:nvSpPr>
        <p:spPr>
          <a:xfrm>
            <a:off x="9919746" y="4980177"/>
            <a:ext cx="8736640" cy="982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 = TRAVEL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" name="Google Shape;104;p4"/>
          <p:cNvCxnSpPr/>
          <p:nvPr/>
        </p:nvCxnSpPr>
        <p:spPr>
          <a:xfrm flipH="1" rot="10800000">
            <a:off x="9636807" y="1029084"/>
            <a:ext cx="57150" cy="8501256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5" name="Google Shape;105;p4"/>
          <p:cNvSpPr/>
          <p:nvPr/>
        </p:nvSpPr>
        <p:spPr>
          <a:xfrm>
            <a:off x="11103951" y="2585558"/>
            <a:ext cx="6155349" cy="6155349"/>
          </a:xfrm>
          <a:custGeom>
            <a:rect b="b" l="l" r="r" t="t"/>
            <a:pathLst>
              <a:path extrusionOk="0" h="6155349" w="6155349">
                <a:moveTo>
                  <a:pt x="0" y="0"/>
                </a:moveTo>
                <a:lnTo>
                  <a:pt x="6155349" y="0"/>
                </a:lnTo>
                <a:lnTo>
                  <a:pt x="6155349" y="6155349"/>
                </a:lnTo>
                <a:lnTo>
                  <a:pt x="0" y="61553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4"/>
          <p:cNvSpPr txBox="1"/>
          <p:nvPr/>
        </p:nvSpPr>
        <p:spPr>
          <a:xfrm>
            <a:off x="407360" y="5200650"/>
            <a:ext cx="8736640" cy="982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O = OCCUPATION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Google Shape;111;p5"/>
          <p:cNvCxnSpPr/>
          <p:nvPr/>
        </p:nvCxnSpPr>
        <p:spPr>
          <a:xfrm rot="10800000">
            <a:off x="8661816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2" name="Google Shape;112;p5"/>
          <p:cNvSpPr/>
          <p:nvPr/>
        </p:nvSpPr>
        <p:spPr>
          <a:xfrm>
            <a:off x="1028700" y="2356643"/>
            <a:ext cx="6389945" cy="6180820"/>
          </a:xfrm>
          <a:custGeom>
            <a:rect b="b" l="l" r="r" t="t"/>
            <a:pathLst>
              <a:path extrusionOk="0" h="6180820" w="6389945">
                <a:moveTo>
                  <a:pt x="0" y="0"/>
                </a:moveTo>
                <a:lnTo>
                  <a:pt x="6389945" y="0"/>
                </a:lnTo>
                <a:lnTo>
                  <a:pt x="6389945" y="6180820"/>
                </a:lnTo>
                <a:lnTo>
                  <a:pt x="0" y="61808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3" name="Google Shape;113;p5"/>
          <p:cNvSpPr txBox="1"/>
          <p:nvPr/>
        </p:nvSpPr>
        <p:spPr>
          <a:xfrm>
            <a:off x="9144000" y="4984470"/>
            <a:ext cx="8736640" cy="982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 = RESTAURANT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Google Shape;118;p6"/>
          <p:cNvCxnSpPr/>
          <p:nvPr/>
        </p:nvCxnSpPr>
        <p:spPr>
          <a:xfrm rot="10800000">
            <a:off x="9606202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9" name="Google Shape;119;p6"/>
          <p:cNvSpPr/>
          <p:nvPr/>
        </p:nvSpPr>
        <p:spPr>
          <a:xfrm>
            <a:off x="11493514" y="2408355"/>
            <a:ext cx="5765786" cy="5470289"/>
          </a:xfrm>
          <a:custGeom>
            <a:rect b="b" l="l" r="r" t="t"/>
            <a:pathLst>
              <a:path extrusionOk="0" h="5470289" w="5765786">
                <a:moveTo>
                  <a:pt x="0" y="0"/>
                </a:moveTo>
                <a:lnTo>
                  <a:pt x="5765786" y="0"/>
                </a:lnTo>
                <a:lnTo>
                  <a:pt x="5765786" y="5470290"/>
                </a:lnTo>
                <a:lnTo>
                  <a:pt x="0" y="54702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6"/>
          <p:cNvSpPr txBox="1"/>
          <p:nvPr/>
        </p:nvSpPr>
        <p:spPr>
          <a:xfrm>
            <a:off x="407360" y="4946449"/>
            <a:ext cx="8736640" cy="982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 = YELLED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26" name="Google Shape;126;p7"/>
          <p:cNvSpPr txBox="1"/>
          <p:nvPr/>
        </p:nvSpPr>
        <p:spPr>
          <a:xfrm>
            <a:off x="621725" y="3361100"/>
            <a:ext cx="17183700" cy="477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Learning about your classmates needs to be an ongoing pursuit. 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Relationships are formed and strengthened when we get to know our friends and </a:t>
            </a:r>
            <a:r>
              <a:rPr lang="en-US" sz="4049">
                <a:solidFill>
                  <a:srgbClr val="231F1F"/>
                </a:solidFill>
              </a:rPr>
              <a:t>teammates</a:t>
            </a: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 better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89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When our stories align with others it </a:t>
            </a:r>
            <a:r>
              <a:rPr lang="en-US" sz="4049">
                <a:solidFill>
                  <a:srgbClr val="231F1F"/>
                </a:solidFill>
              </a:rPr>
              <a:t>leads to connections which can strengthen our relationships, opening the door to increased leadership</a:t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7D7D7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2" name="Google Shape;132;p8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