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embeddedFontLst>
    <p:embeddedFont>
      <p:font typeface="League Spartan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hza/FuUoX2CeXaxIqONQ6WwrDY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1812" l="0" r="0" t="-1812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2666255" y="2592290"/>
            <a:ext cx="12955500" cy="47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 NEED TO BE ABLE TO WORK</a:t>
            </a:r>
            <a:r>
              <a:rPr b="1" i="0" lang="en-US" sz="96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TOGETHER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/>
        </p:nvSpPr>
        <p:spPr>
          <a:xfrm>
            <a:off x="9126625" y="4097965"/>
            <a:ext cx="8471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Things go well</a:t>
            </a:r>
            <a:endParaRPr/>
          </a:p>
        </p:txBody>
      </p:sp>
      <p:cxnSp>
        <p:nvCxnSpPr>
          <p:cNvPr id="96" name="Google Shape;96;p3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7" name="Google Shape;97;p3"/>
          <p:cNvSpPr txBox="1"/>
          <p:nvPr/>
        </p:nvSpPr>
        <p:spPr>
          <a:xfrm>
            <a:off x="447268" y="3274120"/>
            <a:ext cx="7952100" cy="3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WHEN EVERYONE </a:t>
            </a:r>
            <a:endParaRPr b="1" i="0" sz="6847" u="none" cap="none" strike="noStrike">
              <a:solidFill>
                <a:srgbClr val="231F1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IS IN-SYNC AND PREPARED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/>
        </p:nvSpPr>
        <p:spPr>
          <a:xfrm>
            <a:off x="0" y="4323065"/>
            <a:ext cx="8471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Groups fall apart</a:t>
            </a:r>
            <a:endParaRPr/>
          </a:p>
        </p:txBody>
      </p:sp>
      <p:cxnSp>
        <p:nvCxnSpPr>
          <p:cNvPr id="103" name="Google Shape;103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4" name="Google Shape;104;p4"/>
          <p:cNvSpPr txBox="1"/>
          <p:nvPr/>
        </p:nvSpPr>
        <p:spPr>
          <a:xfrm>
            <a:off x="9307209" y="3867317"/>
            <a:ext cx="7952100" cy="22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WHEN WE’RE </a:t>
            </a:r>
            <a:endParaRPr b="1" i="0" sz="6847" u="none" cap="none" strike="noStrike">
              <a:solidFill>
                <a:srgbClr val="231F1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NOT ENGAGED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Google Shape;109;p5"/>
          <p:cNvCxnSpPr/>
          <p:nvPr/>
        </p:nvCxnSpPr>
        <p:spPr>
          <a:xfrm rot="10800000">
            <a:off x="2369756" y="3780775"/>
            <a:ext cx="12931800" cy="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5"/>
          <p:cNvSpPr txBox="1"/>
          <p:nvPr/>
        </p:nvSpPr>
        <p:spPr>
          <a:xfrm>
            <a:off x="1969566" y="4927518"/>
            <a:ext cx="13732200" cy="2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 ARE ALWAYS PREPARED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Google Shape;115;p6"/>
          <p:cNvCxnSpPr/>
          <p:nvPr/>
        </p:nvCxnSpPr>
        <p:spPr>
          <a:xfrm rot="10800000">
            <a:off x="2369756" y="4175066"/>
            <a:ext cx="12931800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p6"/>
          <p:cNvSpPr txBox="1"/>
          <p:nvPr/>
        </p:nvSpPr>
        <p:spPr>
          <a:xfrm>
            <a:off x="1969603" y="1653878"/>
            <a:ext cx="13732200" cy="2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STAY READY. 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7800" u="none" cap="none" strike="noStrike">
              <a:solidFill>
                <a:srgbClr val="030002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  <p:sp>
        <p:nvSpPr>
          <p:cNvPr id="117" name="Google Shape;117;p6"/>
          <p:cNvSpPr txBox="1"/>
          <p:nvPr/>
        </p:nvSpPr>
        <p:spPr>
          <a:xfrm>
            <a:off x="1969616" y="4777145"/>
            <a:ext cx="137322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YOU NEVER KNOW </a:t>
            </a:r>
            <a:endParaRPr b="1" i="0" sz="7800" u="none" cap="none" strike="noStrike">
              <a:solidFill>
                <a:srgbClr val="030002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WHEN YOUR NUMBER WILL </a:t>
            </a:r>
            <a:endParaRPr b="1" i="0" sz="7800" u="none" cap="none" strike="noStrike">
              <a:solidFill>
                <a:srgbClr val="030002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BE CALLED. 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7800" u="none" cap="none" strike="noStrike">
              <a:solidFill>
                <a:srgbClr val="030002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3" name="Google Shape;123;p7"/>
          <p:cNvSpPr txBox="1"/>
          <p:nvPr/>
        </p:nvSpPr>
        <p:spPr>
          <a:xfrm>
            <a:off x="621717" y="3893111"/>
            <a:ext cx="16746600" cy="53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Those that perform well, prepare well.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Those who lack focus during preparation, perform poorly.  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When one person isn't prepared and doesn't perform it has the ability to damage the whole team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8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1812" l="0" r="0" t="-1812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