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10287000" cx="18288000"/>
  <p:notesSz cx="6858000" cy="9144000"/>
  <p:embeddedFontLst>
    <p:embeddedFont>
      <p:font typeface="League Spartan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gpC3E8XziftDBu/htp4RFB7kV2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LeagueSpartan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28700" y="3846592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9144000" y="1028700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9143950" y="4384540"/>
            <a:ext cx="8471100" cy="1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proud of yourself</a:t>
            </a:r>
            <a:endParaRPr/>
          </a:p>
        </p:txBody>
      </p:sp>
      <p:cxnSp>
        <p:nvCxnSpPr>
          <p:cNvPr id="91" name="Google Shape;91;p2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2"/>
          <p:cNvSpPr txBox="1"/>
          <p:nvPr/>
        </p:nvSpPr>
        <p:spPr>
          <a:xfrm>
            <a:off x="-17350" y="4067255"/>
            <a:ext cx="8399400" cy="15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Google Shape;97;p3"/>
          <p:cNvCxnSpPr/>
          <p:nvPr/>
        </p:nvCxnSpPr>
        <p:spPr>
          <a:xfrm flipH="1">
            <a:off x="2835720" y="5018895"/>
            <a:ext cx="12615660" cy="67456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8" name="Google Shape;98;p3"/>
          <p:cNvSpPr txBox="1"/>
          <p:nvPr/>
        </p:nvSpPr>
        <p:spPr>
          <a:xfrm>
            <a:off x="2836315" y="2853264"/>
            <a:ext cx="12615370" cy="143252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WE</a:t>
            </a:r>
            <a:endParaRPr/>
          </a:p>
        </p:txBody>
      </p:sp>
      <p:sp>
        <p:nvSpPr>
          <p:cNvPr id="99" name="Google Shape;99;p3"/>
          <p:cNvSpPr txBox="1"/>
          <p:nvPr/>
        </p:nvSpPr>
        <p:spPr>
          <a:xfrm>
            <a:off x="3730376" y="5991225"/>
            <a:ext cx="10827300" cy="1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proud of the </a:t>
            </a:r>
            <a:r>
              <a:rPr lang="en-US" sz="7149">
                <a:solidFill>
                  <a:srgbClr val="FFFFFF"/>
                </a:solidFill>
              </a:rPr>
              <a:t>team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/>
          <p:nvPr/>
        </p:nvSpPr>
        <p:spPr>
          <a:xfrm>
            <a:off x="291898" y="4047937"/>
            <a:ext cx="84711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proud of a </a:t>
            </a:r>
            <a:endParaRPr b="0" i="0" sz="7149" u="none" cap="none" strike="noStrike">
              <a:solidFill>
                <a:srgbClr val="03000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49">
                <a:solidFill>
                  <a:srgbClr val="030002"/>
                </a:solidFill>
              </a:rPr>
              <a:t>teammate</a:t>
            </a:r>
            <a:endParaRPr/>
          </a:p>
        </p:txBody>
      </p:sp>
      <p:cxnSp>
        <p:nvCxnSpPr>
          <p:cNvPr id="105" name="Google Shape;105;p4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6" name="Google Shape;106;p4"/>
          <p:cNvSpPr txBox="1"/>
          <p:nvPr/>
        </p:nvSpPr>
        <p:spPr>
          <a:xfrm>
            <a:off x="9368955" y="4233658"/>
            <a:ext cx="83994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0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YOU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/>
          <p:nvPr/>
        </p:nvSpPr>
        <p:spPr>
          <a:xfrm>
            <a:off x="5899550" y="4084381"/>
            <a:ext cx="4301622" cy="1812058"/>
          </a:xfrm>
          <a:custGeom>
            <a:rect b="b" l="l" r="r" t="t"/>
            <a:pathLst>
              <a:path extrusionOk="0" h="1812058" w="4301622">
                <a:moveTo>
                  <a:pt x="0" y="0"/>
                </a:moveTo>
                <a:lnTo>
                  <a:pt x="4301622" y="0"/>
                </a:lnTo>
                <a:lnTo>
                  <a:pt x="4301622" y="1812058"/>
                </a:lnTo>
                <a:lnTo>
                  <a:pt x="0" y="18120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2" name="Google Shape;112;p5"/>
          <p:cNvSpPr txBox="1"/>
          <p:nvPr/>
        </p:nvSpPr>
        <p:spPr>
          <a:xfrm>
            <a:off x="10358830" y="3884344"/>
            <a:ext cx="76932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Be specific, </a:t>
            </a:r>
            <a:endParaRPr b="0" i="0" sz="7149" u="none" cap="none" strike="noStrike">
              <a:solidFill>
                <a:srgbClr val="03000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no generalities</a:t>
            </a:r>
            <a:endParaRPr/>
          </a:p>
        </p:txBody>
      </p:sp>
      <p:sp>
        <p:nvSpPr>
          <p:cNvPr id="113" name="Google Shape;113;p5"/>
          <p:cNvSpPr txBox="1"/>
          <p:nvPr/>
        </p:nvSpPr>
        <p:spPr>
          <a:xfrm>
            <a:off x="757889" y="3884343"/>
            <a:ext cx="4713300" cy="15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47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GOAL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Google Shape;118;p6"/>
          <p:cNvCxnSpPr/>
          <p:nvPr/>
        </p:nvCxnSpPr>
        <p:spPr>
          <a:xfrm flipH="1">
            <a:off x="2835720" y="5018895"/>
            <a:ext cx="12615660" cy="67456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9" name="Google Shape;119;p6"/>
          <p:cNvSpPr txBox="1"/>
          <p:nvPr/>
        </p:nvSpPr>
        <p:spPr>
          <a:xfrm>
            <a:off x="2836315" y="2853264"/>
            <a:ext cx="12615370" cy="143252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GOAL</a:t>
            </a:r>
            <a:endParaRPr/>
          </a:p>
        </p:txBody>
      </p:sp>
      <p:sp>
        <p:nvSpPr>
          <p:cNvPr id="120" name="Google Shape;120;p6"/>
          <p:cNvSpPr txBox="1"/>
          <p:nvPr/>
        </p:nvSpPr>
        <p:spPr>
          <a:xfrm>
            <a:off x="3730376" y="5991225"/>
            <a:ext cx="10827248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Honor the speaker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26" name="Google Shape;126;p7"/>
          <p:cNvSpPr txBox="1"/>
          <p:nvPr/>
        </p:nvSpPr>
        <p:spPr>
          <a:xfrm>
            <a:off x="621717" y="3972274"/>
            <a:ext cx="16746688" cy="48650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We want to train ourselves to "look" for things to celebrate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Celebrations should be "GREEN" focused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9-Clap after each person shares their ME-WE-YOU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2" name="Google Shape;132;p8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