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League Spartan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gpC3E8XziftDBu/htp4RFB7kV2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9143950" y="4384540"/>
            <a:ext cx="8471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proud of yourself</a:t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-17350" y="4067255"/>
            <a:ext cx="8399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3"/>
          <p:cNvCxnSpPr/>
          <p:nvPr/>
        </p:nvCxnSpPr>
        <p:spPr>
          <a:xfrm flipH="1">
            <a:off x="2835720" y="5018895"/>
            <a:ext cx="12615660" cy="67456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3"/>
          <p:cNvSpPr txBox="1"/>
          <p:nvPr/>
        </p:nvSpPr>
        <p:spPr>
          <a:xfrm>
            <a:off x="2836315" y="2853264"/>
            <a:ext cx="12615370" cy="1432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WE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3730376" y="5991225"/>
            <a:ext cx="108273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proud of the </a:t>
            </a:r>
            <a:r>
              <a:rPr lang="en-US" sz="7149">
                <a:solidFill>
                  <a:srgbClr val="FFFFFF"/>
                </a:solidFill>
              </a:rPr>
              <a:t>team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291898" y="4047937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proud of a </a:t>
            </a:r>
            <a:endParaRPr b="0" i="0" sz="71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>
                <a:solidFill>
                  <a:srgbClr val="030002"/>
                </a:solidFill>
              </a:rPr>
              <a:t>teammate</a:t>
            </a:r>
            <a:endParaRPr/>
          </a:p>
        </p:txBody>
      </p:sp>
      <p:cxnSp>
        <p:nvCxnSpPr>
          <p:cNvPr id="105" name="Google Shape;105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6" name="Google Shape;106;p4"/>
          <p:cNvSpPr txBox="1"/>
          <p:nvPr/>
        </p:nvSpPr>
        <p:spPr>
          <a:xfrm>
            <a:off x="9368955" y="4233658"/>
            <a:ext cx="8399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YOU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/>
          <p:nvPr/>
        </p:nvSpPr>
        <p:spPr>
          <a:xfrm>
            <a:off x="5899550" y="4084381"/>
            <a:ext cx="4301622" cy="1812058"/>
          </a:xfrm>
          <a:custGeom>
            <a:rect b="b" l="l" r="r" t="t"/>
            <a:pathLst>
              <a:path extrusionOk="0" h="1812058" w="4301622">
                <a:moveTo>
                  <a:pt x="0" y="0"/>
                </a:moveTo>
                <a:lnTo>
                  <a:pt x="4301622" y="0"/>
                </a:lnTo>
                <a:lnTo>
                  <a:pt x="4301622" y="1812058"/>
                </a:lnTo>
                <a:lnTo>
                  <a:pt x="0" y="18120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5"/>
          <p:cNvSpPr txBox="1"/>
          <p:nvPr/>
        </p:nvSpPr>
        <p:spPr>
          <a:xfrm>
            <a:off x="10358830" y="3884344"/>
            <a:ext cx="76932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Be specific, </a:t>
            </a:r>
            <a:endParaRPr b="0" i="0" sz="71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no generalities</a:t>
            </a:r>
            <a:endParaRPr/>
          </a:p>
        </p:txBody>
      </p:sp>
      <p:sp>
        <p:nvSpPr>
          <p:cNvPr id="113" name="Google Shape;113;p5"/>
          <p:cNvSpPr txBox="1"/>
          <p:nvPr/>
        </p:nvSpPr>
        <p:spPr>
          <a:xfrm>
            <a:off x="757889" y="3884343"/>
            <a:ext cx="47133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GOAL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p6"/>
          <p:cNvCxnSpPr/>
          <p:nvPr/>
        </p:nvCxnSpPr>
        <p:spPr>
          <a:xfrm flipH="1">
            <a:off x="2835720" y="5018895"/>
            <a:ext cx="12615660" cy="67456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6"/>
          <p:cNvSpPr txBox="1"/>
          <p:nvPr/>
        </p:nvSpPr>
        <p:spPr>
          <a:xfrm>
            <a:off x="2836315" y="2853264"/>
            <a:ext cx="12615370" cy="1432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GOAL</a:t>
            </a:r>
            <a:endParaRPr/>
          </a:p>
        </p:txBody>
      </p:sp>
      <p:sp>
        <p:nvSpPr>
          <p:cNvPr id="120" name="Google Shape;120;p6"/>
          <p:cNvSpPr txBox="1"/>
          <p:nvPr/>
        </p:nvSpPr>
        <p:spPr>
          <a:xfrm>
            <a:off x="3730376" y="5991225"/>
            <a:ext cx="10827248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Honor the speaker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621717" y="3972274"/>
            <a:ext cx="16746688" cy="48650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We want to train ourselves to "look" for things to celebrate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Celebrations should be "GREEN" focused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9-Clap after each person shares their ME-WE-YOU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8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