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League Spartan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7" roundtripDataSignature="AMtx7miMTeWHysLAgjDeQlypqKRD+Lwe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LeagueSparta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2147897" y="1352124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6" name="Google Shape;156;p11"/>
          <p:cNvSpPr/>
          <p:nvPr/>
        </p:nvSpPr>
        <p:spPr>
          <a:xfrm>
            <a:off x="2481147" y="1352124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 rot="10800000">
            <a:off x="9144000" y="1351138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DAE3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/>
          <p:nvPr/>
        </p:nvSpPr>
        <p:spPr>
          <a:xfrm>
            <a:off x="2122761" y="2410109"/>
            <a:ext cx="5480787" cy="5480787"/>
          </a:xfrm>
          <a:custGeom>
            <a:rect b="b" l="l" r="r" t="t"/>
            <a:pathLst>
              <a:path extrusionOk="0" h="5480787" w="5480787">
                <a:moveTo>
                  <a:pt x="0" y="0"/>
                </a:moveTo>
                <a:lnTo>
                  <a:pt x="5480788" y="0"/>
                </a:lnTo>
                <a:lnTo>
                  <a:pt x="5480788" y="5480788"/>
                </a:lnTo>
                <a:lnTo>
                  <a:pt x="0" y="54807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2"/>
          <p:cNvSpPr txBox="1"/>
          <p:nvPr/>
        </p:nvSpPr>
        <p:spPr>
          <a:xfrm>
            <a:off x="9474836" y="4686942"/>
            <a:ext cx="7489215" cy="993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1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QUESTION #3</a:t>
            </a: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10861613" y="2410109"/>
            <a:ext cx="5480787" cy="5480787"/>
          </a:xfrm>
          <a:custGeom>
            <a:rect b="b" l="l" r="r" t="t"/>
            <a:pathLst>
              <a:path extrusionOk="0" h="5480787" w="5480787">
                <a:moveTo>
                  <a:pt x="0" y="0"/>
                </a:moveTo>
                <a:lnTo>
                  <a:pt x="5480787" y="0"/>
                </a:lnTo>
                <a:lnTo>
                  <a:pt x="5480787" y="5480788"/>
                </a:lnTo>
                <a:lnTo>
                  <a:pt x="0" y="54807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2"/>
          <p:cNvSpPr txBox="1"/>
          <p:nvPr/>
        </p:nvSpPr>
        <p:spPr>
          <a:xfrm>
            <a:off x="3303734" y="4742187"/>
            <a:ext cx="3118842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Cool  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11153467" y="4273837"/>
            <a:ext cx="4839900" cy="20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GUY/</a:t>
            </a:r>
            <a:endParaRPr b="0" i="0" sz="61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99"/>
              <a:t>MY </a:t>
            </a:r>
            <a:r>
              <a:rPr b="0" i="0" lang="en-US" sz="6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GIRL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2" name="Google Shape;102;p3"/>
          <p:cNvCxnSpPr/>
          <p:nvPr/>
        </p:nvCxnSpPr>
        <p:spPr>
          <a:xfrm rot="10800000">
            <a:off x="9144000" y="1351138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DAE3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3"/>
          <p:cNvSpPr/>
          <p:nvPr/>
        </p:nvSpPr>
        <p:spPr>
          <a:xfrm>
            <a:off x="2122761" y="2410109"/>
            <a:ext cx="5480787" cy="5480787"/>
          </a:xfrm>
          <a:custGeom>
            <a:rect b="b" l="l" r="r" t="t"/>
            <a:pathLst>
              <a:path extrusionOk="0" h="5480787" w="5480787">
                <a:moveTo>
                  <a:pt x="0" y="0"/>
                </a:moveTo>
                <a:lnTo>
                  <a:pt x="5480788" y="0"/>
                </a:lnTo>
                <a:lnTo>
                  <a:pt x="5480788" y="5480788"/>
                </a:lnTo>
                <a:lnTo>
                  <a:pt x="0" y="54807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4" name="Google Shape;104;p3"/>
          <p:cNvSpPr txBox="1"/>
          <p:nvPr/>
        </p:nvSpPr>
        <p:spPr>
          <a:xfrm>
            <a:off x="9474836" y="4686942"/>
            <a:ext cx="7489215" cy="993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1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QUESTION #3</a:t>
            </a:r>
            <a:endParaRPr/>
          </a:p>
        </p:txBody>
      </p:sp>
      <p:sp>
        <p:nvSpPr>
          <p:cNvPr id="105" name="Google Shape;105;p3"/>
          <p:cNvSpPr/>
          <p:nvPr/>
        </p:nvSpPr>
        <p:spPr>
          <a:xfrm>
            <a:off x="10861613" y="2410109"/>
            <a:ext cx="5480787" cy="5480787"/>
          </a:xfrm>
          <a:custGeom>
            <a:rect b="b" l="l" r="r" t="t"/>
            <a:pathLst>
              <a:path extrusionOk="0" h="5480787" w="5480787">
                <a:moveTo>
                  <a:pt x="0" y="0"/>
                </a:moveTo>
                <a:lnTo>
                  <a:pt x="5480787" y="0"/>
                </a:lnTo>
                <a:lnTo>
                  <a:pt x="5480787" y="5480788"/>
                </a:lnTo>
                <a:lnTo>
                  <a:pt x="0" y="54807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3"/>
          <p:cNvSpPr/>
          <p:nvPr/>
        </p:nvSpPr>
        <p:spPr>
          <a:xfrm>
            <a:off x="4757227" y="650651"/>
            <a:ext cx="8659247" cy="3095681"/>
          </a:xfrm>
          <a:custGeom>
            <a:rect b="b" l="l" r="r" t="t"/>
            <a:pathLst>
              <a:path extrusionOk="0" h="3095681" w="8659247">
                <a:moveTo>
                  <a:pt x="0" y="0"/>
                </a:moveTo>
                <a:lnTo>
                  <a:pt x="8659246" y="0"/>
                </a:lnTo>
                <a:lnTo>
                  <a:pt x="8659246" y="3095681"/>
                </a:lnTo>
                <a:lnTo>
                  <a:pt x="0" y="309568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7" name="Google Shape;107;p3"/>
          <p:cNvSpPr txBox="1"/>
          <p:nvPr/>
        </p:nvSpPr>
        <p:spPr>
          <a:xfrm>
            <a:off x="3303734" y="4742187"/>
            <a:ext cx="3118842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Cool  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11153467" y="4543962"/>
            <a:ext cx="4839900" cy="20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GUY/</a:t>
            </a:r>
            <a:endParaRPr b="0" i="0" sz="61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6199"/>
              <a:t>Y </a:t>
            </a:r>
            <a:r>
              <a:rPr b="0" i="0" lang="en-US" sz="6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GIRL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10135230" y="4354165"/>
            <a:ext cx="7479971" cy="1750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Connections with others</a:t>
            </a:r>
            <a:endParaRPr/>
          </a:p>
        </p:txBody>
      </p:sp>
      <p:cxnSp>
        <p:nvCxnSpPr>
          <p:cNvPr id="114" name="Google Shape;114;p5"/>
          <p:cNvCxnSpPr/>
          <p:nvPr/>
        </p:nvCxnSpPr>
        <p:spPr>
          <a:xfrm rot="10800000">
            <a:off x="9639930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0803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5" name="Google Shape;115;p5"/>
          <p:cNvSpPr txBox="1"/>
          <p:nvPr/>
        </p:nvSpPr>
        <p:spPr>
          <a:xfrm>
            <a:off x="407360" y="4680917"/>
            <a:ext cx="873664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GOLDMINES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"/>
          <p:cNvSpPr txBox="1"/>
          <p:nvPr/>
        </p:nvSpPr>
        <p:spPr>
          <a:xfrm>
            <a:off x="4331880" y="6698182"/>
            <a:ext cx="8471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Being curious </a:t>
            </a:r>
            <a:endParaRPr/>
          </a:p>
        </p:txBody>
      </p:sp>
      <p:cxnSp>
        <p:nvCxnSpPr>
          <p:cNvPr id="122" name="Google Shape;122;p6"/>
          <p:cNvCxnSpPr/>
          <p:nvPr/>
        </p:nvCxnSpPr>
        <p:spPr>
          <a:xfrm>
            <a:off x="2615386" y="5378583"/>
            <a:ext cx="12354300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3" name="Google Shape;123;p6"/>
          <p:cNvSpPr txBox="1"/>
          <p:nvPr/>
        </p:nvSpPr>
        <p:spPr>
          <a:xfrm>
            <a:off x="247600" y="2628591"/>
            <a:ext cx="168696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00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MINING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/>
        </p:nvSpPr>
        <p:spPr>
          <a:xfrm>
            <a:off x="3576140" y="2396694"/>
            <a:ext cx="10528615" cy="17630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Miss an opportunity to make it more valuable</a:t>
            </a:r>
            <a:endParaRPr/>
          </a:p>
        </p:txBody>
      </p:sp>
      <p:cxnSp>
        <p:nvCxnSpPr>
          <p:cNvPr id="129" name="Google Shape;129;p7"/>
          <p:cNvCxnSpPr/>
          <p:nvPr/>
        </p:nvCxnSpPr>
        <p:spPr>
          <a:xfrm>
            <a:off x="2730708" y="5143500"/>
            <a:ext cx="12523031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0" name="Google Shape;130;p7"/>
          <p:cNvSpPr txBox="1"/>
          <p:nvPr/>
        </p:nvSpPr>
        <p:spPr>
          <a:xfrm>
            <a:off x="4151710" y="6181725"/>
            <a:ext cx="9681027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DROPPING GOLD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/>
        </p:nvSpPr>
        <p:spPr>
          <a:xfrm>
            <a:off x="10249634" y="4578310"/>
            <a:ext cx="6987300" cy="14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the </a:t>
            </a:r>
            <a:endParaRPr b="0" i="0" sz="4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relationship </a:t>
            </a:r>
            <a:r>
              <a:rPr lang="en-US" sz="4900">
                <a:solidFill>
                  <a:srgbClr val="FFFFFF"/>
                </a:solidFill>
              </a:rPr>
              <a:t>richer</a:t>
            </a:r>
            <a:endParaRPr/>
          </a:p>
        </p:txBody>
      </p:sp>
      <p:cxnSp>
        <p:nvCxnSpPr>
          <p:cNvPr id="136" name="Google Shape;136;p8"/>
          <p:cNvCxnSpPr/>
          <p:nvPr/>
        </p:nvCxnSpPr>
        <p:spPr>
          <a:xfrm flipH="1" rot="10800000">
            <a:off x="9029701" y="1029084"/>
            <a:ext cx="57150" cy="8501256"/>
          </a:xfrm>
          <a:prstGeom prst="straightConnector1">
            <a:avLst/>
          </a:prstGeom>
          <a:noFill/>
          <a:ln cap="flat" cmpd="sng" w="114300">
            <a:solidFill>
              <a:srgbClr val="FDAE3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7" name="Google Shape;137;p8"/>
          <p:cNvSpPr txBox="1"/>
          <p:nvPr/>
        </p:nvSpPr>
        <p:spPr>
          <a:xfrm>
            <a:off x="350210" y="4457825"/>
            <a:ext cx="87366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INVEST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/>
          <p:nvPr/>
        </p:nvSpPr>
        <p:spPr>
          <a:xfrm>
            <a:off x="-481005" y="4495028"/>
            <a:ext cx="91413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BANKER</a:t>
            </a:r>
            <a:endParaRPr/>
          </a:p>
        </p:txBody>
      </p:sp>
      <p:sp>
        <p:nvSpPr>
          <p:cNvPr id="143" name="Google Shape;143;p9"/>
          <p:cNvSpPr txBox="1"/>
          <p:nvPr/>
        </p:nvSpPr>
        <p:spPr>
          <a:xfrm>
            <a:off x="10327206" y="3522146"/>
            <a:ext cx="7960800" cy="32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9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FAMILIAR </a:t>
            </a:r>
            <a:endParaRPr b="0" i="0" sz="489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9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WITH EVERYONE’S </a:t>
            </a:r>
            <a:endParaRPr b="0" i="0" sz="489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9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GOLD, CONNECTS </a:t>
            </a:r>
            <a:r>
              <a:rPr lang="en-US" sz="4899">
                <a:solidFill>
                  <a:srgbClr val="231F1F"/>
                </a:solidFill>
              </a:rPr>
              <a:t>OTHERS GOLD</a:t>
            </a: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7805004" y="4600091"/>
            <a:ext cx="1687543" cy="843771"/>
          </a:xfrm>
          <a:custGeom>
            <a:rect b="b" l="l" r="r" t="t"/>
            <a:pathLst>
              <a:path extrusionOk="0" h="843771" w="1687543">
                <a:moveTo>
                  <a:pt x="0" y="0"/>
                </a:moveTo>
                <a:lnTo>
                  <a:pt x="1687542" y="0"/>
                </a:lnTo>
                <a:lnTo>
                  <a:pt x="1687542" y="843772"/>
                </a:lnTo>
                <a:lnTo>
                  <a:pt x="0" y="8437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50" name="Google Shape;150;p10"/>
          <p:cNvSpPr txBox="1"/>
          <p:nvPr/>
        </p:nvSpPr>
        <p:spPr>
          <a:xfrm>
            <a:off x="621717" y="3642099"/>
            <a:ext cx="16746600" cy="6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We need to build connections with others. 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Once connections are found, we need to invest in the connection to make the relationship richer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Bankers work relentlessly to connect their </a:t>
            </a:r>
            <a:r>
              <a:rPr lang="en-US" sz="4049">
                <a:solidFill>
                  <a:srgbClr val="231F1F"/>
                </a:solidFill>
              </a:rPr>
              <a:t>teammates</a:t>
            </a: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 gold.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