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embeddedFontLst>
    <p:embeddedFont>
      <p:font typeface="League Spartan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jeHfyMPJlTJen1VEOp0gRHdqMR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agueSpartan-bold.fntdata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9413050" y="3428989"/>
            <a:ext cx="8471100" cy="30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one’s performance level in following </a:t>
            </a:r>
            <a:endParaRPr b="0" i="0" sz="7149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leader</a:t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 txBox="1"/>
          <p:nvPr/>
        </p:nvSpPr>
        <p:spPr>
          <a:xfrm>
            <a:off x="433228" y="4259467"/>
            <a:ext cx="77922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FOLLOWERSHIP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/>
          <p:nvPr/>
        </p:nvSpPr>
        <p:spPr>
          <a:xfrm>
            <a:off x="4000500" y="0"/>
            <a:ext cx="10287000" cy="10287000"/>
          </a:xfrm>
          <a:custGeom>
            <a:rect b="b" l="l" r="r" t="t"/>
            <a:pathLst>
              <a:path extrusionOk="0" h="10287000" w="10287000">
                <a:moveTo>
                  <a:pt x="0" y="0"/>
                </a:moveTo>
                <a:lnTo>
                  <a:pt x="10287000" y="0"/>
                </a:lnTo>
                <a:lnTo>
                  <a:pt x="10287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/>
        </p:nvSpPr>
        <p:spPr>
          <a:xfrm>
            <a:off x="9126650" y="3994015"/>
            <a:ext cx="8471100" cy="20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everyone plays a part </a:t>
            </a:r>
            <a:endParaRPr/>
          </a:p>
        </p:txBody>
      </p:sp>
      <p:cxnSp>
        <p:nvCxnSpPr>
          <p:cNvPr id="103" name="Google Shape;103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4" name="Google Shape;104;p4"/>
          <p:cNvSpPr txBox="1"/>
          <p:nvPr/>
        </p:nvSpPr>
        <p:spPr>
          <a:xfrm>
            <a:off x="202575" y="3699842"/>
            <a:ext cx="8399400" cy="221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LEADERSHIP IS ALWAYS ROTATING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Google Shape;109;p5"/>
          <p:cNvCxnSpPr/>
          <p:nvPr/>
        </p:nvCxnSpPr>
        <p:spPr>
          <a:xfrm flipH="1">
            <a:off x="2835720" y="5018895"/>
            <a:ext cx="12615660" cy="67456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5"/>
          <p:cNvSpPr txBox="1"/>
          <p:nvPr/>
        </p:nvSpPr>
        <p:spPr>
          <a:xfrm>
            <a:off x="2836315" y="1724987"/>
            <a:ext cx="12615300" cy="11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447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RED</a:t>
            </a:r>
            <a:endParaRPr/>
          </a:p>
        </p:txBody>
      </p:sp>
      <p:sp>
        <p:nvSpPr>
          <p:cNvPr id="111" name="Google Shape;111;p5"/>
          <p:cNvSpPr txBox="1"/>
          <p:nvPr/>
        </p:nvSpPr>
        <p:spPr>
          <a:xfrm>
            <a:off x="4908399" y="6897680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Challenging to lead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/>
        </p:nvSpPr>
        <p:spPr>
          <a:xfrm>
            <a:off x="9144000" y="4773265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easy to lead</a:t>
            </a:r>
            <a:endParaRPr/>
          </a:p>
        </p:txBody>
      </p:sp>
      <p:cxnSp>
        <p:nvCxnSpPr>
          <p:cNvPr id="117" name="Google Shape;117;p6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8" name="Google Shape;118;p6"/>
          <p:cNvSpPr txBox="1"/>
          <p:nvPr/>
        </p:nvSpPr>
        <p:spPr>
          <a:xfrm>
            <a:off x="0" y="4926162"/>
            <a:ext cx="839936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GRAYS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/>
        </p:nvSpPr>
        <p:spPr>
          <a:xfrm>
            <a:off x="4908399" y="6951054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ENJOYABLE to lead</a:t>
            </a:r>
            <a:endParaRPr/>
          </a:p>
        </p:txBody>
      </p:sp>
      <p:cxnSp>
        <p:nvCxnSpPr>
          <p:cNvPr id="124" name="Google Shape;124;p7"/>
          <p:cNvCxnSpPr/>
          <p:nvPr/>
        </p:nvCxnSpPr>
        <p:spPr>
          <a:xfrm>
            <a:off x="3708823" y="5200650"/>
            <a:ext cx="10870355" cy="0"/>
          </a:xfrm>
          <a:prstGeom prst="straightConnector1">
            <a:avLst/>
          </a:prstGeom>
          <a:noFill/>
          <a:ln cap="flat" cmpd="sng" w="114300">
            <a:solidFill>
              <a:srgbClr val="00803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5" name="Google Shape;125;p7"/>
          <p:cNvSpPr txBox="1"/>
          <p:nvPr/>
        </p:nvSpPr>
        <p:spPr>
          <a:xfrm>
            <a:off x="4944320" y="2637185"/>
            <a:ext cx="83994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0803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GREEN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"/>
          <p:cNvSpPr txBox="1"/>
          <p:nvPr/>
        </p:nvSpPr>
        <p:spPr>
          <a:xfrm>
            <a:off x="2115301" y="769327"/>
            <a:ext cx="13759500" cy="12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31" name="Google Shape;131;p8"/>
          <p:cNvSpPr txBox="1"/>
          <p:nvPr/>
        </p:nvSpPr>
        <p:spPr>
          <a:xfrm>
            <a:off x="621717" y="3129311"/>
            <a:ext cx="16746600" cy="599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91440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Green Followers do the following 4-things: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85711" lvl="0" marL="182880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●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Thank the Leader </a:t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85711" lvl="0" marL="182880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●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Give Energy to the Leader </a:t>
            </a:r>
            <a:endParaRPr/>
          </a:p>
          <a:p>
            <a:pPr indent="-485711" lvl="0" marL="182880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●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Show a Hunger for More Learning </a:t>
            </a:r>
            <a:endParaRPr/>
          </a:p>
          <a:p>
            <a:pPr indent="-485711" lvl="0" marL="182880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●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Demonstrate Growth 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7" name="Google Shape;137;p9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