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10287000" cx="18288000"/>
  <p:notesSz cx="6858000" cy="9144000"/>
  <p:embeddedFontLst>
    <p:embeddedFont>
      <p:font typeface="League Spartan"/>
      <p:bold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iM4wALHhujab/gnJigX5bJcrqA8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font" Target="fonts/LeagueSpartan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3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3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5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5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5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028700" y="3846592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85" name="Google Shape;85;p1"/>
          <p:cNvSpPr/>
          <p:nvPr/>
        </p:nvSpPr>
        <p:spPr>
          <a:xfrm>
            <a:off x="9144000" y="1028700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/>
          <p:nvPr/>
        </p:nvSpPr>
        <p:spPr>
          <a:xfrm>
            <a:off x="10345108" y="1922501"/>
            <a:ext cx="6914192" cy="6914192"/>
          </a:xfrm>
          <a:custGeom>
            <a:rect b="b" l="l" r="r" t="t"/>
            <a:pathLst>
              <a:path extrusionOk="0" h="6914192" w="6914192">
                <a:moveTo>
                  <a:pt x="0" y="0"/>
                </a:moveTo>
                <a:lnTo>
                  <a:pt x="6914192" y="0"/>
                </a:lnTo>
                <a:lnTo>
                  <a:pt x="6914192" y="6914191"/>
                </a:lnTo>
                <a:lnTo>
                  <a:pt x="0" y="6914191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cxnSp>
        <p:nvCxnSpPr>
          <p:cNvPr id="91" name="Google Shape;91;p2"/>
          <p:cNvCxnSpPr/>
          <p:nvPr/>
        </p:nvCxnSpPr>
        <p:spPr>
          <a:xfrm rot="10800000">
            <a:off x="9201150" y="134413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"/>
          <p:cNvSpPr/>
          <p:nvPr/>
        </p:nvSpPr>
        <p:spPr>
          <a:xfrm>
            <a:off x="273540" y="1028700"/>
            <a:ext cx="8229600" cy="8229600"/>
          </a:xfrm>
          <a:custGeom>
            <a:rect b="b" l="l" r="r" t="t"/>
            <a:pathLst>
              <a:path extrusionOk="0" h="8229600" w="8229600">
                <a:moveTo>
                  <a:pt x="0" y="0"/>
                </a:moveTo>
                <a:lnTo>
                  <a:pt x="8229600" y="0"/>
                </a:lnTo>
                <a:lnTo>
                  <a:pt x="8229600" y="8229600"/>
                </a:lnTo>
                <a:lnTo>
                  <a:pt x="0" y="8229600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"/>
          <p:cNvSpPr txBox="1"/>
          <p:nvPr/>
        </p:nvSpPr>
        <p:spPr>
          <a:xfrm>
            <a:off x="3595197" y="3165667"/>
            <a:ext cx="11097600" cy="3372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WHY DO PEOPLE RACE </a:t>
            </a:r>
            <a:endParaRPr b="1" i="0" sz="6847" u="none" cap="none" strike="noStrike">
              <a:solidFill>
                <a:srgbClr val="FFFFFF"/>
              </a:solidFill>
              <a:latin typeface="League Spartan"/>
              <a:ea typeface="League Spartan"/>
              <a:cs typeface="League Spartan"/>
              <a:sym typeface="League Spartan"/>
            </a:endParaRPr>
          </a:p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TO BE THE 1ST LIKE ON SOCIAL MEDIA?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9D9"/>
        </a:solidFill>
      </p:bgPr>
    </p:bg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4"/>
          <p:cNvSpPr txBox="1"/>
          <p:nvPr/>
        </p:nvSpPr>
        <p:spPr>
          <a:xfrm>
            <a:off x="9126650" y="3192240"/>
            <a:ext cx="8471100" cy="3070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verbal support; physical acknowledgement</a:t>
            </a:r>
            <a:endParaRPr/>
          </a:p>
        </p:txBody>
      </p:sp>
      <p:cxnSp>
        <p:nvCxnSpPr>
          <p:cNvPr id="103" name="Google Shape;103;p4"/>
          <p:cNvCxnSpPr/>
          <p:nvPr/>
        </p:nvCxnSpPr>
        <p:spPr>
          <a:xfrm rot="10800000">
            <a:off x="8763000" y="1272015"/>
            <a:ext cx="0" cy="7598730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4" name="Google Shape;104;p4"/>
          <p:cNvSpPr txBox="1"/>
          <p:nvPr/>
        </p:nvSpPr>
        <p:spPr>
          <a:xfrm>
            <a:off x="0" y="3758017"/>
            <a:ext cx="8399400" cy="10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"LIKE"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231F1F"/>
        </a:solidFill>
      </p:bgPr>
    </p:bg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9" name="Google Shape;109;p5"/>
          <p:cNvCxnSpPr/>
          <p:nvPr/>
        </p:nvCxnSpPr>
        <p:spPr>
          <a:xfrm flipH="1">
            <a:off x="2834818" y="6570387"/>
            <a:ext cx="12615660" cy="67456"/>
          </a:xfrm>
          <a:prstGeom prst="straightConnector1">
            <a:avLst/>
          </a:prstGeom>
          <a:noFill/>
          <a:ln cap="flat" cmpd="sng" w="114300">
            <a:solidFill>
              <a:srgbClr val="EE1C2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0" name="Google Shape;110;p5"/>
          <p:cNvSpPr txBox="1"/>
          <p:nvPr/>
        </p:nvSpPr>
        <p:spPr>
          <a:xfrm>
            <a:off x="2836315" y="4096415"/>
            <a:ext cx="12615300" cy="11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447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FIR</a:t>
            </a:r>
            <a:r>
              <a:rPr b="1" i="0" lang="en-US" sz="7447" u="none" cap="none" strike="noStrike">
                <a:solidFill>
                  <a:srgbClr val="FFFFF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ST LIKE IS THE WINNER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"/>
          <p:cNvSpPr txBox="1"/>
          <p:nvPr/>
        </p:nvSpPr>
        <p:spPr>
          <a:xfrm>
            <a:off x="2273500" y="6953250"/>
            <a:ext cx="13506000" cy="10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93006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7149" u="none" cap="none" strike="noStrike">
                <a:solidFill>
                  <a:srgbClr val="030002"/>
                </a:solidFill>
                <a:latin typeface="Arial"/>
                <a:ea typeface="Arial"/>
                <a:cs typeface="Arial"/>
                <a:sym typeface="Arial"/>
              </a:rPr>
              <a:t>Make positive leadership go viral</a:t>
            </a:r>
            <a:endParaRPr/>
          </a:p>
        </p:txBody>
      </p:sp>
      <p:cxnSp>
        <p:nvCxnSpPr>
          <p:cNvPr id="116" name="Google Shape;116;p6"/>
          <p:cNvCxnSpPr/>
          <p:nvPr/>
        </p:nvCxnSpPr>
        <p:spPr>
          <a:xfrm>
            <a:off x="3708823" y="5200650"/>
            <a:ext cx="10870355" cy="0"/>
          </a:xfrm>
          <a:prstGeom prst="straightConnector1">
            <a:avLst/>
          </a:prstGeom>
          <a:noFill/>
          <a:ln cap="flat" cmpd="sng" w="114300">
            <a:solidFill>
              <a:srgbClr val="008037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7" name="Google Shape;117;p6"/>
          <p:cNvSpPr txBox="1"/>
          <p:nvPr/>
        </p:nvSpPr>
        <p:spPr>
          <a:xfrm>
            <a:off x="4944320" y="2637185"/>
            <a:ext cx="8399360" cy="98231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6847" u="none" cap="none" strike="noStrike">
                <a:solidFill>
                  <a:srgbClr val="008037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GOAL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7"/>
          <p:cNvSpPr txBox="1"/>
          <p:nvPr/>
        </p:nvSpPr>
        <p:spPr>
          <a:xfrm>
            <a:off x="2115301" y="1332052"/>
            <a:ext cx="13759521" cy="116074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1000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8147" u="none" cap="none" strike="noStrike">
                <a:solidFill>
                  <a:srgbClr val="231F1F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MAKE NOTE</a:t>
            </a:r>
            <a:endParaRPr/>
          </a:p>
        </p:txBody>
      </p:sp>
      <p:sp>
        <p:nvSpPr>
          <p:cNvPr id="123" name="Google Shape;123;p7"/>
          <p:cNvSpPr txBox="1"/>
          <p:nvPr/>
        </p:nvSpPr>
        <p:spPr>
          <a:xfrm>
            <a:off x="621717" y="3691286"/>
            <a:ext cx="16746600" cy="6690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A "like" is verbal support, a physical acknowledgment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Help </a:t>
            </a:r>
            <a:r>
              <a:rPr lang="en-US" sz="4049">
                <a:solidFill>
                  <a:srgbClr val="231F1F"/>
                </a:solidFill>
              </a:rPr>
              <a:t>teammates</a:t>
            </a: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' leadership go viral 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37195" lvl="1" marL="87439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Clr>
                <a:srgbClr val="231F1F"/>
              </a:buClr>
              <a:buSzPts val="4049"/>
              <a:buFont typeface="Arial"/>
              <a:buChar char="•"/>
            </a:pPr>
            <a:r>
              <a:rPr b="0" i="0" lang="en-US" sz="4049" u="none" cap="none" strike="noStrike">
                <a:solidFill>
                  <a:srgbClr val="231F1F"/>
                </a:solidFill>
                <a:latin typeface="Arial"/>
                <a:ea typeface="Arial"/>
                <a:cs typeface="Arial"/>
                <a:sym typeface="Arial"/>
              </a:rPr>
              <a:t>First Like creates an environment that produces greater leadership with more impact.</a:t>
            </a:r>
            <a:endParaRPr/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101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7431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4049" u="none" cap="none" strike="noStrike">
              <a:solidFill>
                <a:srgbClr val="231F1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"/>
          <p:cNvSpPr/>
          <p:nvPr/>
        </p:nvSpPr>
        <p:spPr>
          <a:xfrm>
            <a:off x="10063888" y="3929065"/>
            <a:ext cx="5579402" cy="1946979"/>
          </a:xfrm>
          <a:custGeom>
            <a:rect b="b" l="l" r="r" t="t"/>
            <a:pathLst>
              <a:path extrusionOk="0" h="1946979" w="5579402">
                <a:moveTo>
                  <a:pt x="0" y="0"/>
                </a:moveTo>
                <a:lnTo>
                  <a:pt x="5579402" y="0"/>
                </a:lnTo>
                <a:lnTo>
                  <a:pt x="5579402" y="1946979"/>
                </a:lnTo>
                <a:lnTo>
                  <a:pt x="0" y="1946979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</p:sp>
      <p:sp>
        <p:nvSpPr>
          <p:cNvPr id="129" name="Google Shape;129;p8"/>
          <p:cNvSpPr/>
          <p:nvPr/>
        </p:nvSpPr>
        <p:spPr>
          <a:xfrm>
            <a:off x="1202497" y="1138449"/>
            <a:ext cx="7582763" cy="7582763"/>
          </a:xfrm>
          <a:custGeom>
            <a:rect b="b" l="l" r="r" t="t"/>
            <a:pathLst>
              <a:path extrusionOk="0" h="7582763" w="7582763">
                <a:moveTo>
                  <a:pt x="0" y="0"/>
                </a:moveTo>
                <a:lnTo>
                  <a:pt x="7582763" y="0"/>
                </a:lnTo>
                <a:lnTo>
                  <a:pt x="7582763" y="7582763"/>
                </a:lnTo>
                <a:lnTo>
                  <a:pt x="0" y="7582763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