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0287000" cx="18288000"/>
  <p:notesSz cx="6858000" cy="9144000"/>
  <p:embeddedFontLst>
    <p:embeddedFont>
      <p:font typeface="League Spartan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huLo+J3mJDaDGyQTWhyp/blrYO/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eagueSpartan-bold.fntdata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85" name="Google Shape;8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130685" y="4069100"/>
            <a:ext cx="5486400" cy="191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 rot="10800000">
            <a:off x="914400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08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/>
          <p:nvPr/>
        </p:nvSpPr>
        <p:spPr>
          <a:xfrm>
            <a:off x="877997" y="1779240"/>
            <a:ext cx="7170628" cy="7170628"/>
          </a:xfrm>
          <a:custGeom>
            <a:rect b="b" l="l" r="r" t="t"/>
            <a:pathLst>
              <a:path extrusionOk="0" h="7170628" w="7170628">
                <a:moveTo>
                  <a:pt x="0" y="0"/>
                </a:moveTo>
                <a:lnTo>
                  <a:pt x="7170628" y="0"/>
                </a:lnTo>
                <a:lnTo>
                  <a:pt x="7170628" y="7170628"/>
                </a:lnTo>
                <a:lnTo>
                  <a:pt x="0" y="71706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2"/>
          <p:cNvSpPr/>
          <p:nvPr/>
        </p:nvSpPr>
        <p:spPr>
          <a:xfrm>
            <a:off x="10522040" y="2143548"/>
            <a:ext cx="6442012" cy="6442012"/>
          </a:xfrm>
          <a:custGeom>
            <a:rect b="b" l="l" r="r" t="t"/>
            <a:pathLst>
              <a:path extrusionOk="0" h="6442012" w="6442012">
                <a:moveTo>
                  <a:pt x="0" y="0"/>
                </a:moveTo>
                <a:lnTo>
                  <a:pt x="6442012" y="0"/>
                </a:lnTo>
                <a:lnTo>
                  <a:pt x="6442012" y="6442012"/>
                </a:lnTo>
                <a:lnTo>
                  <a:pt x="0" y="64420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9" name="Google Shape;99;p3"/>
          <p:cNvCxnSpPr/>
          <p:nvPr/>
        </p:nvCxnSpPr>
        <p:spPr>
          <a:xfrm>
            <a:off x="2016271" y="5983398"/>
            <a:ext cx="13552621" cy="56697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0" name="Google Shape;100;p3"/>
          <p:cNvSpPr txBox="1"/>
          <p:nvPr/>
        </p:nvSpPr>
        <p:spPr>
          <a:xfrm>
            <a:off x="1378388" y="3118485"/>
            <a:ext cx="14828386" cy="20250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FOLLOW THE RIGHT MESSAGES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6" name="Google Shape;106;p4"/>
          <p:cNvCxnSpPr/>
          <p:nvPr/>
        </p:nvCxnSpPr>
        <p:spPr>
          <a:xfrm>
            <a:off x="2016271" y="5207653"/>
            <a:ext cx="13552621" cy="56697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7" name="Google Shape;107;p4"/>
          <p:cNvSpPr txBox="1"/>
          <p:nvPr/>
        </p:nvSpPr>
        <p:spPr>
          <a:xfrm>
            <a:off x="1378388" y="6856417"/>
            <a:ext cx="14828386" cy="1024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FOLLOW THE RIGHT PEOPLE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6A6A6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/>
        </p:nvSpPr>
        <p:spPr>
          <a:xfrm>
            <a:off x="9640005" y="4324262"/>
            <a:ext cx="7479900" cy="19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9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Is something being communicated?</a:t>
            </a:r>
            <a:endParaRPr/>
          </a:p>
        </p:txBody>
      </p:sp>
      <p:cxnSp>
        <p:nvCxnSpPr>
          <p:cNvPr id="113" name="Google Shape;113;p5"/>
          <p:cNvCxnSpPr/>
          <p:nvPr/>
        </p:nvCxnSpPr>
        <p:spPr>
          <a:xfrm rot="10800000">
            <a:off x="8560316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08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4" name="Google Shape;114;p5"/>
          <p:cNvSpPr txBox="1"/>
          <p:nvPr/>
        </p:nvSpPr>
        <p:spPr>
          <a:xfrm>
            <a:off x="-233474" y="4680917"/>
            <a:ext cx="873664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DETECT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/>
        </p:nvSpPr>
        <p:spPr>
          <a:xfrm>
            <a:off x="701895" y="4569810"/>
            <a:ext cx="7479900" cy="16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849" u="none" cap="none" strike="noStrike">
                <a:solidFill>
                  <a:srgbClr val="FF0800"/>
                </a:solidFill>
                <a:latin typeface="Arial"/>
                <a:ea typeface="Arial"/>
                <a:cs typeface="Arial"/>
                <a:sym typeface="Arial"/>
              </a:rPr>
              <a:t>Examine what is being communicated?</a:t>
            </a:r>
            <a:endParaRPr/>
          </a:p>
        </p:txBody>
      </p:sp>
      <p:cxnSp>
        <p:nvCxnSpPr>
          <p:cNvPr id="120" name="Google Shape;120;p6"/>
          <p:cNvCxnSpPr/>
          <p:nvPr/>
        </p:nvCxnSpPr>
        <p:spPr>
          <a:xfrm rot="10800000">
            <a:off x="9017516" y="1267965"/>
            <a:ext cx="0" cy="759870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1" name="Google Shape;121;p6"/>
          <p:cNvSpPr txBox="1"/>
          <p:nvPr/>
        </p:nvSpPr>
        <p:spPr>
          <a:xfrm>
            <a:off x="8425266" y="4766875"/>
            <a:ext cx="87366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DECIPHER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/>
          <p:nvPr/>
        </p:nvSpPr>
        <p:spPr>
          <a:xfrm>
            <a:off x="9756804" y="4295682"/>
            <a:ext cx="7479900" cy="19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9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Is this beneficial for my growth?</a:t>
            </a:r>
            <a:endParaRPr/>
          </a:p>
        </p:txBody>
      </p:sp>
      <p:cxnSp>
        <p:nvCxnSpPr>
          <p:cNvPr id="127" name="Google Shape;127;p7"/>
          <p:cNvCxnSpPr/>
          <p:nvPr/>
        </p:nvCxnSpPr>
        <p:spPr>
          <a:xfrm rot="10800000">
            <a:off x="8560316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08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8" name="Google Shape;128;p7"/>
          <p:cNvSpPr txBox="1"/>
          <p:nvPr/>
        </p:nvSpPr>
        <p:spPr>
          <a:xfrm>
            <a:off x="-176324" y="4652342"/>
            <a:ext cx="87366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DISCERN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34" name="Google Shape;134;p8"/>
          <p:cNvSpPr txBox="1"/>
          <p:nvPr/>
        </p:nvSpPr>
        <p:spPr>
          <a:xfrm>
            <a:off x="621717" y="3361111"/>
            <a:ext cx="16746688" cy="5817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Leaders need to make sure they are following the right people and messages. 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Eliminating negative influences can amplify the positive influences around you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Great detectives: Detect, Decipher, and Discern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0" name="Google Shape;140;p9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