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League Spartan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jrQUjrLSjMjB1L2tbUO/8MJ76d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LeagueSpartan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12950" y="3956575"/>
            <a:ext cx="5486400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2666255" y="2547265"/>
            <a:ext cx="12405000" cy="47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BODY LANGUAGE </a:t>
            </a:r>
            <a:r>
              <a:rPr b="1" i="0" lang="en-US" sz="96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NEVER</a:t>
            </a: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STOPS COMMUNICATING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9126650" y="3926490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Most active form of communication</a:t>
            </a:r>
            <a:endParaRPr/>
          </a:p>
        </p:txBody>
      </p:sp>
      <p:cxnSp>
        <p:nvCxnSpPr>
          <p:cNvPr id="96" name="Google Shape;96;p3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3"/>
          <p:cNvSpPr txBox="1"/>
          <p:nvPr/>
        </p:nvSpPr>
        <p:spPr>
          <a:xfrm>
            <a:off x="0" y="4204667"/>
            <a:ext cx="8399360" cy="193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BODY LANGUAGE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9524950" y="3911551"/>
            <a:ext cx="84711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demonstrating 6 traits, </a:t>
            </a:r>
            <a:endParaRPr b="0" i="0" sz="66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49">
                <a:solidFill>
                  <a:srgbClr val="030002"/>
                </a:solidFill>
              </a:rPr>
              <a:t>walking the runway</a:t>
            </a:r>
            <a:endParaRPr sz="6649">
              <a:solidFill>
                <a:srgbClr val="030002"/>
              </a:solidFill>
            </a:endParaRPr>
          </a:p>
        </p:txBody>
      </p:sp>
      <p:cxnSp>
        <p:nvCxnSpPr>
          <p:cNvPr id="103" name="Google Shape;103;p4"/>
          <p:cNvCxnSpPr/>
          <p:nvPr/>
        </p:nvCxnSpPr>
        <p:spPr>
          <a:xfrm rot="10800000">
            <a:off x="908685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4"/>
          <p:cNvSpPr txBox="1"/>
          <p:nvPr/>
        </p:nvSpPr>
        <p:spPr>
          <a:xfrm>
            <a:off x="249340" y="4112713"/>
            <a:ext cx="83994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6 VOLUNTEERS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621717" y="3972274"/>
            <a:ext cx="16746688" cy="48650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body language is the most active form of communication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body will say things we wouldn’t communicate verbally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body language is always “on-stage” for others to see.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6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