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10287000" cx="18288000"/>
  <p:notesSz cx="6858000" cy="9144000"/>
  <p:embeddedFontLst>
    <p:embeddedFont>
      <p:font typeface="League Spartan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15" roundtripDataSignature="AMtx7miPQTEkOqfiYQK5TQF1TUD7FgJse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font" Target="fonts/LeagueSpartan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280c89d41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g3280c89d416_0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3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4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5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5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5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8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9144000" y="1028700"/>
            <a:ext cx="7582763" cy="7582763"/>
          </a:xfrm>
          <a:custGeom>
            <a:rect b="b" l="l" r="r" t="t"/>
            <a:pathLst>
              <a:path extrusionOk="0" h="7582763" w="7582763">
                <a:moveTo>
                  <a:pt x="0" y="0"/>
                </a:moveTo>
                <a:lnTo>
                  <a:pt x="7582763" y="0"/>
                </a:lnTo>
                <a:lnTo>
                  <a:pt x="7582763" y="7582763"/>
                </a:lnTo>
                <a:lnTo>
                  <a:pt x="0" y="75827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pic>
        <p:nvPicPr>
          <p:cNvPr id="85" name="Google Shape;85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93425" y="4020400"/>
            <a:ext cx="5486400" cy="191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31F1F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/>
        </p:nvSpPr>
        <p:spPr>
          <a:xfrm>
            <a:off x="2631850" y="2592265"/>
            <a:ext cx="13024200" cy="47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600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MAKE A HEALTHY </a:t>
            </a:r>
            <a:endParaRPr b="1" i="0" sz="9600" u="none" cap="none" strike="noStrike">
              <a:solidFill>
                <a:srgbClr val="FFFFFF"/>
              </a:solidFill>
              <a:latin typeface="League Spartan"/>
              <a:ea typeface="League Spartan"/>
              <a:cs typeface="League Spartan"/>
              <a:sym typeface="League Spartan"/>
            </a:endParaRPr>
          </a:p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600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AND MEMORABLE FIRST IMPRESSION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5" name="Google Shape;95;p3"/>
          <p:cNvCxnSpPr/>
          <p:nvPr/>
        </p:nvCxnSpPr>
        <p:spPr>
          <a:xfrm rot="10800000">
            <a:off x="8763000" y="127201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03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6" name="Google Shape;96;p3"/>
          <p:cNvSpPr/>
          <p:nvPr/>
        </p:nvSpPr>
        <p:spPr>
          <a:xfrm>
            <a:off x="11218487" y="2482798"/>
            <a:ext cx="4795915" cy="5321403"/>
          </a:xfrm>
          <a:custGeom>
            <a:rect b="b" l="l" r="r" t="t"/>
            <a:pathLst>
              <a:path extrusionOk="0" h="5321403" w="4795915">
                <a:moveTo>
                  <a:pt x="0" y="0"/>
                </a:moveTo>
                <a:lnTo>
                  <a:pt x="4795915" y="0"/>
                </a:lnTo>
                <a:lnTo>
                  <a:pt x="4795915" y="5321404"/>
                </a:lnTo>
                <a:lnTo>
                  <a:pt x="0" y="532140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7" name="Google Shape;97;p3"/>
          <p:cNvSpPr txBox="1"/>
          <p:nvPr/>
        </p:nvSpPr>
        <p:spPr>
          <a:xfrm>
            <a:off x="0" y="4680917"/>
            <a:ext cx="8399360" cy="982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5 FINGERS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" name="Google Shape;102;p4"/>
          <p:cNvCxnSpPr/>
          <p:nvPr/>
        </p:nvCxnSpPr>
        <p:spPr>
          <a:xfrm rot="10800000">
            <a:off x="8763000" y="127201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FF08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3" name="Google Shape;103;p4"/>
          <p:cNvSpPr/>
          <p:nvPr/>
        </p:nvSpPr>
        <p:spPr>
          <a:xfrm>
            <a:off x="819150" y="3429008"/>
            <a:ext cx="7315200" cy="3429000"/>
          </a:xfrm>
          <a:custGeom>
            <a:rect b="b" l="l" r="r" t="t"/>
            <a:pathLst>
              <a:path extrusionOk="0" h="3429000" w="7315200">
                <a:moveTo>
                  <a:pt x="0" y="0"/>
                </a:moveTo>
                <a:lnTo>
                  <a:pt x="7315200" y="0"/>
                </a:lnTo>
                <a:lnTo>
                  <a:pt x="7315200" y="3429000"/>
                </a:lnTo>
                <a:lnTo>
                  <a:pt x="0" y="34290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4" name="Google Shape;104;p4"/>
          <p:cNvSpPr txBox="1"/>
          <p:nvPr/>
        </p:nvSpPr>
        <p:spPr>
          <a:xfrm>
            <a:off x="9391650" y="4340705"/>
            <a:ext cx="8399400" cy="10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FF08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2 EYES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30002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"/>
          <p:cNvSpPr/>
          <p:nvPr/>
        </p:nvSpPr>
        <p:spPr>
          <a:xfrm>
            <a:off x="6352640" y="3086100"/>
            <a:ext cx="4756994" cy="4114800"/>
          </a:xfrm>
          <a:custGeom>
            <a:rect b="b" l="l" r="r" t="t"/>
            <a:pathLst>
              <a:path extrusionOk="0" h="4114800" w="4756994">
                <a:moveTo>
                  <a:pt x="0" y="0"/>
                </a:moveTo>
                <a:lnTo>
                  <a:pt x="4756994" y="0"/>
                </a:lnTo>
                <a:lnTo>
                  <a:pt x="4756994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0" name="Google Shape;110;p5"/>
          <p:cNvSpPr txBox="1"/>
          <p:nvPr/>
        </p:nvSpPr>
        <p:spPr>
          <a:xfrm>
            <a:off x="9888640" y="7938335"/>
            <a:ext cx="8399400" cy="10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847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FRIENDLY</a:t>
            </a:r>
            <a:endParaRPr/>
          </a:p>
        </p:txBody>
      </p:sp>
      <p:sp>
        <p:nvSpPr>
          <p:cNvPr id="111" name="Google Shape;111;p5"/>
          <p:cNvSpPr txBox="1"/>
          <p:nvPr/>
        </p:nvSpPr>
        <p:spPr>
          <a:xfrm>
            <a:off x="2339545" y="1637901"/>
            <a:ext cx="2668042" cy="11188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847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FIRM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6"/>
          <p:cNvCxnSpPr/>
          <p:nvPr/>
        </p:nvCxnSpPr>
        <p:spPr>
          <a:xfrm rot="10800000">
            <a:off x="2836385" y="3083573"/>
            <a:ext cx="12615300" cy="0"/>
          </a:xfrm>
          <a:prstGeom prst="straightConnector1">
            <a:avLst/>
          </a:prstGeom>
          <a:noFill/>
          <a:ln cap="flat" cmpd="sng" w="114300">
            <a:solidFill>
              <a:srgbClr val="EE1C2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7" name="Google Shape;117;p6"/>
          <p:cNvSpPr txBox="1"/>
          <p:nvPr/>
        </p:nvSpPr>
        <p:spPr>
          <a:xfrm>
            <a:off x="3874275" y="4044773"/>
            <a:ext cx="10952400" cy="4494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847385" lvl="1" marL="1694772" marR="0" rtl="0" algn="l">
              <a:lnSpc>
                <a:spcPct val="93005"/>
              </a:lnSpc>
              <a:spcBef>
                <a:spcPts val="0"/>
              </a:spcBef>
              <a:spcAft>
                <a:spcPts val="0"/>
              </a:spcAft>
              <a:buClr>
                <a:srgbClr val="030002"/>
              </a:buClr>
              <a:buSzPts val="7849"/>
              <a:buFont typeface="Arial"/>
              <a:buChar char="•"/>
            </a:pPr>
            <a:r>
              <a:rPr b="0" i="0" lang="en-US" sz="7849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Shake &amp; Run</a:t>
            </a:r>
            <a:endParaRPr/>
          </a:p>
          <a:p>
            <a:pPr indent="-847385" lvl="1" marL="1694772" marR="0" rtl="0" algn="l">
              <a:lnSpc>
                <a:spcPct val="93005"/>
              </a:lnSpc>
              <a:spcBef>
                <a:spcPts val="0"/>
              </a:spcBef>
              <a:spcAft>
                <a:spcPts val="0"/>
              </a:spcAft>
              <a:buClr>
                <a:srgbClr val="030002"/>
              </a:buClr>
              <a:buSzPts val="7849"/>
              <a:buFont typeface="Arial"/>
              <a:buChar char="•"/>
            </a:pPr>
            <a:r>
              <a:rPr b="0" i="0" lang="en-US" sz="7849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The Guilty</a:t>
            </a:r>
            <a:endParaRPr/>
          </a:p>
          <a:p>
            <a:pPr indent="-847385" lvl="1" marL="1694772" marR="0" rtl="0" algn="l">
              <a:lnSpc>
                <a:spcPct val="93005"/>
              </a:lnSpc>
              <a:spcBef>
                <a:spcPts val="0"/>
              </a:spcBef>
              <a:spcAft>
                <a:spcPts val="0"/>
              </a:spcAft>
              <a:buClr>
                <a:srgbClr val="030002"/>
              </a:buClr>
              <a:buSzPts val="7849"/>
              <a:buFont typeface="Arial"/>
              <a:buChar char="•"/>
            </a:pPr>
            <a:r>
              <a:rPr b="0" i="0" lang="en-US" sz="7849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The 3 Fingers</a:t>
            </a:r>
            <a:endParaRPr/>
          </a:p>
          <a:p>
            <a:pPr indent="-847385" lvl="1" marL="1694772" marR="0" rtl="0" algn="l">
              <a:lnSpc>
                <a:spcPct val="93005"/>
              </a:lnSpc>
              <a:spcBef>
                <a:spcPts val="0"/>
              </a:spcBef>
              <a:spcAft>
                <a:spcPts val="0"/>
              </a:spcAft>
              <a:buClr>
                <a:srgbClr val="030002"/>
              </a:buClr>
              <a:buSzPts val="7849"/>
              <a:buFont typeface="Arial"/>
              <a:buChar char="•"/>
            </a:pPr>
            <a:r>
              <a:rPr b="0" i="0" lang="en-US" sz="7849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The Sleep Deprived</a:t>
            </a:r>
            <a:endParaRPr/>
          </a:p>
        </p:txBody>
      </p:sp>
      <p:sp>
        <p:nvSpPr>
          <p:cNvPr id="118" name="Google Shape;118;p6"/>
          <p:cNvSpPr txBox="1"/>
          <p:nvPr/>
        </p:nvSpPr>
        <p:spPr>
          <a:xfrm>
            <a:off x="4149517" y="1188398"/>
            <a:ext cx="9989100" cy="112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849">
                <a:solidFill>
                  <a:srgbClr val="030002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AVOID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"/>
          <p:cNvSpPr txBox="1"/>
          <p:nvPr/>
        </p:nvSpPr>
        <p:spPr>
          <a:xfrm>
            <a:off x="2115301" y="1332052"/>
            <a:ext cx="13759521" cy="11607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1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MAKE NOTE</a:t>
            </a:r>
            <a:endParaRPr/>
          </a:p>
        </p:txBody>
      </p:sp>
      <p:sp>
        <p:nvSpPr>
          <p:cNvPr id="124" name="Google Shape;124;p7"/>
          <p:cNvSpPr txBox="1"/>
          <p:nvPr/>
        </p:nvSpPr>
        <p:spPr>
          <a:xfrm>
            <a:off x="621717" y="3691286"/>
            <a:ext cx="16746600" cy="46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37195" lvl="1" marL="87439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The essentials: 5 fingers and 2 eyes</a:t>
            </a:r>
            <a:endParaRPr/>
          </a:p>
          <a:p>
            <a:pPr indent="0" lvl="0" marL="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7195" lvl="1" marL="87439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Find the perfect balance between firm &amp; friendly</a:t>
            </a:r>
            <a:endParaRPr/>
          </a:p>
          <a:p>
            <a:pPr indent="0" lvl="0" marL="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7195" lvl="1" marL="874389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A proper handshake helps individuals make a healthy and memorable first impression with others.</a:t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743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280c89d416_0_1"/>
          <p:cNvSpPr/>
          <p:nvPr/>
        </p:nvSpPr>
        <p:spPr>
          <a:xfrm>
            <a:off x="9144000" y="1028700"/>
            <a:ext cx="7582763" cy="7582763"/>
          </a:xfrm>
          <a:custGeom>
            <a:rect b="b" l="l" r="r" t="t"/>
            <a:pathLst>
              <a:path extrusionOk="0" h="7582763" w="7582763">
                <a:moveTo>
                  <a:pt x="0" y="0"/>
                </a:moveTo>
                <a:lnTo>
                  <a:pt x="7582763" y="0"/>
                </a:lnTo>
                <a:lnTo>
                  <a:pt x="7582763" y="7582763"/>
                </a:lnTo>
                <a:lnTo>
                  <a:pt x="0" y="75827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pic>
        <p:nvPicPr>
          <p:cNvPr id="130" name="Google Shape;130;g3280c89d416_0_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93425" y="4020400"/>
            <a:ext cx="5486400" cy="191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