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" t="0" r="-505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>
            <a:off x="2016271" y="6053772"/>
            <a:ext cx="13552621" cy="56697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378388" y="1438293"/>
            <a:ext cx="14828386" cy="371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FF0800"/>
                </a:solidFill>
                <a:latin typeface="League Spartan Bold"/>
              </a:rPr>
              <a:t>LEADERS MAKE EVERY ROOM THEY ENTER BETTER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>
            <a:off x="1730046" y="5029653"/>
            <a:ext cx="13552621" cy="56697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92164" y="5854302"/>
            <a:ext cx="14828386" cy="248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spc="307">
                <a:solidFill>
                  <a:srgbClr val="FF0800"/>
                </a:solidFill>
                <a:latin typeface="League Spartan Bold"/>
              </a:rPr>
              <a:t>LEADERS SHOW UP SPECIAL EVERY DAY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 RESPONSIBILITIES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2530900"/>
            <a:ext cx="16746688" cy="7503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Compliment provider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High fives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9 clapping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Smiling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Building connections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Speaking with an up-tone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Purpose walks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Door holders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Optimism operator</a:t>
            </a: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Encourager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361111"/>
            <a:ext cx="16746688" cy="5817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Be the type of person that feels like sunshine for others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It is so important we are aware of the energy we’re giving off to one another.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Teams are best when the people on the team each feel like sunshine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5" t="0" r="-505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DAFtDJkFckI</dc:identifier>
  <dcterms:modified xsi:type="dcterms:W3CDTF">2011-08-01T06:04:30Z</dcterms:modified>
  <cp:revision>1</cp:revision>
  <dc:title>Vitamin D Classroom Slides</dc:title>
</cp:coreProperties>
</file>