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850306" y="1608207"/>
            <a:ext cx="2410123" cy="6470130"/>
          </a:xfrm>
          <a:custGeom>
            <a:avLst/>
            <a:gdLst/>
            <a:ahLst/>
            <a:cxnLst/>
            <a:rect r="r" b="b" t="t" l="l"/>
            <a:pathLst>
              <a:path h="6470130" w="2410123">
                <a:moveTo>
                  <a:pt x="0" y="0"/>
                </a:moveTo>
                <a:lnTo>
                  <a:pt x="2410124" y="0"/>
                </a:lnTo>
                <a:lnTo>
                  <a:pt x="2410124" y="6470130"/>
                </a:lnTo>
                <a:lnTo>
                  <a:pt x="0" y="647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3942068"/>
            <a:ext cx="8471202" cy="2588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Do you cause others to scratch their head?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55378" y="5361675"/>
            <a:ext cx="1377244" cy="688622"/>
          </a:xfrm>
          <a:custGeom>
            <a:avLst/>
            <a:gdLst/>
            <a:ahLst/>
            <a:cxnLst/>
            <a:rect r="r" b="b" t="t" l="l"/>
            <a:pathLst>
              <a:path h="688622" w="1377244">
                <a:moveTo>
                  <a:pt x="0" y="0"/>
                </a:moveTo>
                <a:lnTo>
                  <a:pt x="1377244" y="0"/>
                </a:lnTo>
                <a:lnTo>
                  <a:pt x="1377244" y="688622"/>
                </a:lnTo>
                <a:lnTo>
                  <a:pt x="0" y="68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56688" y="3304275"/>
            <a:ext cx="4702629" cy="4114800"/>
          </a:xfrm>
          <a:custGeom>
            <a:avLst/>
            <a:gdLst/>
            <a:ahLst/>
            <a:cxnLst/>
            <a:rect r="r" b="b" t="t" l="l"/>
            <a:pathLst>
              <a:path h="4114800" w="4702629">
                <a:moveTo>
                  <a:pt x="0" y="0"/>
                </a:moveTo>
                <a:lnTo>
                  <a:pt x="4702629" y="0"/>
                </a:lnTo>
                <a:lnTo>
                  <a:pt x="4702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4478" y="5174300"/>
            <a:ext cx="6987166" cy="118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FFFFFF"/>
                </a:solidFill>
                <a:latin typeface="Glacial Indifference"/>
              </a:rPr>
              <a:t>Are you always whining and complaining?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070883" y="2379605"/>
            <a:ext cx="4332405" cy="5527790"/>
          </a:xfrm>
          <a:custGeom>
            <a:avLst/>
            <a:gdLst/>
            <a:ahLst/>
            <a:cxnLst/>
            <a:rect r="r" b="b" t="t" l="l"/>
            <a:pathLst>
              <a:path h="5527790" w="4332405">
                <a:moveTo>
                  <a:pt x="0" y="0"/>
                </a:moveTo>
                <a:lnTo>
                  <a:pt x="4332405" y="0"/>
                </a:lnTo>
                <a:lnTo>
                  <a:pt x="4332405" y="5527790"/>
                </a:lnTo>
                <a:lnTo>
                  <a:pt x="0" y="5527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4895850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Do you check yourself??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361111"/>
            <a:ext cx="16746688" cy="5817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Leadership is a daily thing. It’s not a once-a-week type thing.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It’s essential we groom ourselves into the leader we desire to be, everyday.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More people hurt their ability to lead others simply from their inability to consistently show up as a leader.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50417" y="5314950"/>
            <a:ext cx="6987166" cy="887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09"/>
              </a:lnSpc>
            </a:pPr>
            <a:r>
              <a:rPr lang="en-US" sz="6999" spc="104">
                <a:solidFill>
                  <a:srgbClr val="030002"/>
                </a:solidFill>
                <a:latin typeface="Glacial Indifference"/>
              </a:rPr>
              <a:t>is a daily thing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598174" y="3031967"/>
            <a:ext cx="9091651" cy="143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10000" spc="350">
                <a:solidFill>
                  <a:srgbClr val="231F1F"/>
                </a:solidFill>
                <a:latin typeface="League Spartan Bold"/>
              </a:rPr>
              <a:t>LEADERSHIP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59245" y="5361675"/>
            <a:ext cx="1377244" cy="688622"/>
          </a:xfrm>
          <a:custGeom>
            <a:avLst/>
            <a:gdLst/>
            <a:ahLst/>
            <a:cxnLst/>
            <a:rect r="r" b="b" t="t" l="l"/>
            <a:pathLst>
              <a:path h="688622" w="1377244">
                <a:moveTo>
                  <a:pt x="0" y="0"/>
                </a:moveTo>
                <a:lnTo>
                  <a:pt x="1377245" y="0"/>
                </a:lnTo>
                <a:lnTo>
                  <a:pt x="1377245" y="688622"/>
                </a:lnTo>
                <a:lnTo>
                  <a:pt x="0" y="68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865215" y="5460050"/>
            <a:ext cx="6987166" cy="61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FFFFFF"/>
                </a:solidFill>
                <a:latin typeface="Glacial Indifference"/>
              </a:rPr>
              <a:t>be clean every day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700416" y="5020957"/>
            <a:ext cx="5330104" cy="213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60"/>
              </a:lnSpc>
            </a:pPr>
            <a:r>
              <a:rPr lang="en-US" sz="7600" spc="266">
                <a:solidFill>
                  <a:srgbClr val="FFFFFF"/>
                </a:solidFill>
                <a:latin typeface="League Spartan Bold"/>
              </a:rPr>
              <a:t>TOILETRY BAG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790894" y="3093103"/>
            <a:ext cx="2453450" cy="4114800"/>
          </a:xfrm>
          <a:custGeom>
            <a:avLst/>
            <a:gdLst/>
            <a:ahLst/>
            <a:cxnLst/>
            <a:rect r="r" b="b" t="t" l="l"/>
            <a:pathLst>
              <a:path h="4114800" w="2453450">
                <a:moveTo>
                  <a:pt x="0" y="0"/>
                </a:moveTo>
                <a:lnTo>
                  <a:pt x="2453449" y="0"/>
                </a:lnTo>
                <a:lnTo>
                  <a:pt x="24534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4282045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Does your language need cleaning?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144000" y="1351138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025524" y="2957561"/>
            <a:ext cx="3152966" cy="4114800"/>
          </a:xfrm>
          <a:custGeom>
            <a:avLst/>
            <a:gdLst/>
            <a:ahLst/>
            <a:cxnLst/>
            <a:rect r="r" b="b" t="t" l="l"/>
            <a:pathLst>
              <a:path h="4114800" w="3152966">
                <a:moveTo>
                  <a:pt x="0" y="0"/>
                </a:moveTo>
                <a:lnTo>
                  <a:pt x="3152965" y="0"/>
                </a:lnTo>
                <a:lnTo>
                  <a:pt x="31529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3459" y="4361168"/>
            <a:ext cx="8201377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Do you struggle listening?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936143" y="2311129"/>
            <a:ext cx="4961807" cy="5678749"/>
          </a:xfrm>
          <a:custGeom>
            <a:avLst/>
            <a:gdLst/>
            <a:ahLst/>
            <a:cxnLst/>
            <a:rect r="r" b="b" t="t" l="l"/>
            <a:pathLst>
              <a:path h="5678749" w="4961807">
                <a:moveTo>
                  <a:pt x="0" y="0"/>
                </a:moveTo>
                <a:lnTo>
                  <a:pt x="4961807" y="0"/>
                </a:lnTo>
                <a:lnTo>
                  <a:pt x="4961807" y="5678748"/>
                </a:lnTo>
                <a:lnTo>
                  <a:pt x="0" y="56787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144000" y="4361168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Are you giving others a headache?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59245" y="5361675"/>
            <a:ext cx="1377244" cy="688622"/>
          </a:xfrm>
          <a:custGeom>
            <a:avLst/>
            <a:gdLst/>
            <a:ahLst/>
            <a:cxnLst/>
            <a:rect r="r" b="b" t="t" l="l"/>
            <a:pathLst>
              <a:path h="688622" w="1377244">
                <a:moveTo>
                  <a:pt x="0" y="0"/>
                </a:moveTo>
                <a:lnTo>
                  <a:pt x="1377245" y="0"/>
                </a:lnTo>
                <a:lnTo>
                  <a:pt x="1377245" y="688622"/>
                </a:lnTo>
                <a:lnTo>
                  <a:pt x="0" y="688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598333" y="3648586"/>
            <a:ext cx="2587180" cy="4114800"/>
          </a:xfrm>
          <a:custGeom>
            <a:avLst/>
            <a:gdLst/>
            <a:ahLst/>
            <a:cxnLst/>
            <a:rect r="r" b="b" t="t" l="l"/>
            <a:pathLst>
              <a:path h="4114800" w="2587180">
                <a:moveTo>
                  <a:pt x="0" y="0"/>
                </a:moveTo>
                <a:lnTo>
                  <a:pt x="2587181" y="0"/>
                </a:lnTo>
                <a:lnTo>
                  <a:pt x="25871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4478" y="5174300"/>
            <a:ext cx="6987166" cy="118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FFFFFF"/>
                </a:solidFill>
                <a:latin typeface="Glacial Indifference"/>
              </a:rPr>
              <a:t>Do you hardly ever smile?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451619" y="2940158"/>
            <a:ext cx="3774859" cy="5171040"/>
          </a:xfrm>
          <a:custGeom>
            <a:avLst/>
            <a:gdLst/>
            <a:ahLst/>
            <a:cxnLst/>
            <a:rect r="r" b="b" t="t" l="l"/>
            <a:pathLst>
              <a:path h="5171040" w="3774859">
                <a:moveTo>
                  <a:pt x="0" y="0"/>
                </a:moveTo>
                <a:lnTo>
                  <a:pt x="3774860" y="0"/>
                </a:lnTo>
                <a:lnTo>
                  <a:pt x="3774860" y="5171040"/>
                </a:lnTo>
                <a:lnTo>
                  <a:pt x="0" y="51710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5314950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231F1F"/>
                </a:solidFill>
                <a:latin typeface="Glacial Indifference"/>
              </a:rPr>
              <a:t>Do you lack energy?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144000" y="1351138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2078065" y="2322813"/>
            <a:ext cx="3767898" cy="5655381"/>
          </a:xfrm>
          <a:custGeom>
            <a:avLst/>
            <a:gdLst/>
            <a:ahLst/>
            <a:cxnLst/>
            <a:rect r="r" b="b" t="t" l="l"/>
            <a:pathLst>
              <a:path h="5655381" w="3767898">
                <a:moveTo>
                  <a:pt x="0" y="0"/>
                </a:moveTo>
                <a:lnTo>
                  <a:pt x="3767898" y="0"/>
                </a:lnTo>
                <a:lnTo>
                  <a:pt x="3767898" y="5655381"/>
                </a:lnTo>
                <a:lnTo>
                  <a:pt x="0" y="56553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7864" y="4602005"/>
            <a:ext cx="8201377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FFFFFF"/>
                </a:solidFill>
                <a:latin typeface="Glacial Indifference"/>
              </a:rPr>
              <a:t>Does your attitude stink?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DAFucS1XMFY</dc:identifier>
  <dcterms:modified xsi:type="dcterms:W3CDTF">2011-08-01T06:04:30Z</dcterms:modified>
  <cp:revision>1</cp:revision>
  <dc:title>Toiletry Bag Classroom Slides</dc:title>
</cp:coreProperties>
</file>