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  <p:sldId id="257" r:id="rId16"/>
    <p:sldId id="258" r:id="rId17"/>
    <p:sldId id="259" r:id="rId18"/>
    <p:sldId id="260" r:id="rId19"/>
    <p:sldId id="261" r:id="rId20"/>
    <p:sldId id="262" r:id="rId21"/>
    <p:sldId id="263" r:id="rId22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Arimo" charset="1" panose="020B0604020202020204"/>
      <p:regular r:id="rId10"/>
    </p:embeddedFont>
    <p:embeddedFont>
      <p:font typeface="Arimo Bold" charset="1" panose="020B0704020202020204"/>
      <p:regular r:id="rId11"/>
    </p:embeddedFont>
    <p:embeddedFont>
      <p:font typeface="Arimo Italics" charset="1" panose="020B0604020202090204"/>
      <p:regular r:id="rId12"/>
    </p:embeddedFont>
    <p:embeddedFont>
      <p:font typeface="Arimo Bold Italics" charset="1" panose="020B0704020202090204"/>
      <p:regular r:id="rId13"/>
    </p:embeddedFont>
    <p:embeddedFont>
      <p:font typeface="League Spartan" charset="1" panose="0000080000000000000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16" Target="slides/slide2.xml" Type="http://schemas.openxmlformats.org/officeDocument/2006/relationships/slide"/><Relationship Id="rId17" Target="slides/slide3.xml" Type="http://schemas.openxmlformats.org/officeDocument/2006/relationships/slide"/><Relationship Id="rId18" Target="slides/slide4.xml" Type="http://schemas.openxmlformats.org/officeDocument/2006/relationships/slide"/><Relationship Id="rId19" Target="slides/slide5.xml" Type="http://schemas.openxmlformats.org/officeDocument/2006/relationships/slide"/><Relationship Id="rId2" Target="presProps.xml" Type="http://schemas.openxmlformats.org/officeDocument/2006/relationships/presProps"/><Relationship Id="rId20" Target="slides/slide6.xml" Type="http://schemas.openxmlformats.org/officeDocument/2006/relationships/slide"/><Relationship Id="rId21" Target="slides/slide7.xml" Type="http://schemas.openxmlformats.org/officeDocument/2006/relationships/slide"/><Relationship Id="rId22" Target="slides/slide8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16813" y="3276598"/>
            <a:ext cx="16342487" cy="38100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spc="315">
                <a:solidFill>
                  <a:srgbClr val="231F1F"/>
                </a:solidFill>
                <a:latin typeface="League Spartan Bold"/>
              </a:rPr>
              <a:t> WHAT LEVEL OF </a:t>
            </a:r>
            <a:r>
              <a:rPr lang="en-US" sz="9000" spc="315">
                <a:solidFill>
                  <a:srgbClr val="FF0800"/>
                </a:solidFill>
                <a:latin typeface="League Spartan Bold"/>
              </a:rPr>
              <a:t>“BEING READY”</a:t>
            </a:r>
            <a:r>
              <a:rPr lang="en-US" sz="9000" spc="315">
                <a:solidFill>
                  <a:srgbClr val="231F1F"/>
                </a:solidFill>
                <a:latin typeface="League Spartan Bold"/>
              </a:rPr>
              <a:t> IS  REQUIRED FOR SUCCESS?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181270" y="1028700"/>
            <a:ext cx="5512596" cy="5512596"/>
          </a:xfrm>
          <a:custGeom>
            <a:avLst/>
            <a:gdLst/>
            <a:ahLst/>
            <a:cxnLst/>
            <a:rect r="r" b="b" t="t" l="l"/>
            <a:pathLst>
              <a:path h="5512596" w="5512596">
                <a:moveTo>
                  <a:pt x="0" y="0"/>
                </a:moveTo>
                <a:lnTo>
                  <a:pt x="5512597" y="0"/>
                </a:lnTo>
                <a:lnTo>
                  <a:pt x="5512597" y="5512596"/>
                </a:lnTo>
                <a:lnTo>
                  <a:pt x="0" y="55125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49440" y="7479026"/>
            <a:ext cx="15789120" cy="7158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08"/>
              </a:lnSpc>
            </a:pPr>
            <a:r>
              <a:rPr lang="en-US" sz="5600" spc="84">
                <a:solidFill>
                  <a:srgbClr val="030002"/>
                </a:solidFill>
                <a:latin typeface="Glacial Indifference"/>
              </a:rPr>
              <a:t> 3.5 seconds to answer 5-things about the topic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08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 flipV="true">
            <a:off x="9201150" y="1351138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4" id="4"/>
          <p:cNvSpPr/>
          <p:nvPr/>
        </p:nvSpPr>
        <p:spPr>
          <a:xfrm flipH="false" flipV="false" rot="0">
            <a:off x="11357379" y="2159222"/>
            <a:ext cx="4546405" cy="5469360"/>
          </a:xfrm>
          <a:custGeom>
            <a:avLst/>
            <a:gdLst/>
            <a:ahLst/>
            <a:cxnLst/>
            <a:rect r="r" b="b" t="t" l="l"/>
            <a:pathLst>
              <a:path h="5469360" w="4546405">
                <a:moveTo>
                  <a:pt x="0" y="0"/>
                </a:moveTo>
                <a:lnTo>
                  <a:pt x="4546405" y="0"/>
                </a:lnTo>
                <a:lnTo>
                  <a:pt x="4546405" y="5469360"/>
                </a:lnTo>
                <a:lnTo>
                  <a:pt x="0" y="5469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03459" y="4361168"/>
            <a:ext cx="8201377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30002"/>
                </a:solidFill>
                <a:latin typeface="Glacial Indifference"/>
              </a:rPr>
              <a:t>Do you wish you could run it back?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bg>
      <p:bgPr>
        <a:solidFill>
          <a:srgbClr val="D9D9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18002863" y="-233785"/>
            <a:ext cx="567624" cy="10768576"/>
          </a:xfrm>
          <a:prstGeom prst="rect">
            <a:avLst/>
          </a:prstGeom>
          <a:solidFill>
            <a:srgbClr val="F3F5F9"/>
          </a:solidFill>
        </p:spPr>
      </p:sp>
      <p:sp>
        <p:nvSpPr>
          <p:cNvPr name="AutoShape 3" id="3"/>
          <p:cNvSpPr/>
          <p:nvPr/>
        </p:nvSpPr>
        <p:spPr>
          <a:xfrm flipV="true">
            <a:off x="8763000" y="1272015"/>
            <a:ext cx="0" cy="7598730"/>
          </a:xfrm>
          <a:prstGeom prst="line">
            <a:avLst/>
          </a:prstGeom>
          <a:ln cap="flat" w="114300">
            <a:solidFill>
              <a:srgbClr val="030002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9144000" y="4636151"/>
            <a:ext cx="8471202" cy="1750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7149" spc="107">
                <a:solidFill>
                  <a:srgbClr val="000000"/>
                </a:solidFill>
                <a:latin typeface="Glacial Indifference"/>
              </a:rPr>
              <a:t>always want to be </a:t>
            </a:r>
            <a:r>
              <a:rPr lang="en-US" sz="7149" spc="107">
                <a:solidFill>
                  <a:srgbClr val="000000"/>
                </a:solidFill>
                <a:latin typeface="Glacial Indifference Bold"/>
              </a:rPr>
              <a:t>ready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13598" y="4815883"/>
            <a:ext cx="6846639" cy="12954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9000" spc="315">
                <a:solidFill>
                  <a:srgbClr val="231F1F"/>
                </a:solidFill>
                <a:latin typeface="League Spartan Bold"/>
              </a:rPr>
              <a:t>LEADERS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03000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650417" y="6804535"/>
            <a:ext cx="6987166" cy="20753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3"/>
              </a:lnSpc>
            </a:pPr>
            <a:r>
              <a:rPr lang="en-US" sz="5799" spc="86">
                <a:solidFill>
                  <a:srgbClr val="FFFFFF"/>
                </a:solidFill>
                <a:latin typeface="Glacial Indifference"/>
              </a:rPr>
              <a:t>over-prepare to avoid the risk of not being ready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5720680" y="2769697"/>
            <a:ext cx="6846639" cy="14846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440"/>
              </a:lnSpc>
            </a:pPr>
            <a:r>
              <a:rPr lang="en-US" sz="10400" spc="364">
                <a:solidFill>
                  <a:srgbClr val="FFFFFF"/>
                </a:solidFill>
                <a:latin typeface="League Spartan Bold"/>
              </a:rPr>
              <a:t>LEADERS</a:t>
            </a:r>
          </a:p>
        </p:txBody>
      </p:sp>
      <p:sp>
        <p:nvSpPr>
          <p:cNvPr name="AutoShape 4" id="4"/>
          <p:cNvSpPr/>
          <p:nvPr/>
        </p:nvSpPr>
        <p:spPr>
          <a:xfrm flipH="true" flipV="true">
            <a:off x="3193803" y="5673408"/>
            <a:ext cx="11900394" cy="0"/>
          </a:xfrm>
          <a:prstGeom prst="line">
            <a:avLst/>
          </a:prstGeom>
          <a:ln cap="flat" w="11430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115301" y="1332052"/>
            <a:ext cx="13759521" cy="116074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62"/>
              </a:lnSpc>
            </a:pPr>
            <a:r>
              <a:rPr lang="en-US" sz="8147" spc="285">
                <a:solidFill>
                  <a:srgbClr val="231F1F"/>
                </a:solidFill>
                <a:latin typeface="League Spartan"/>
              </a:rPr>
              <a:t>MAKE NOTE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621717" y="3361111"/>
            <a:ext cx="16746688" cy="58175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Leaders pride themselves on being prepared, being engaged and being ready at the level required to be successful.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Quick-thinking is a special skill that requires practice and reps.</a:t>
            </a:r>
          </a:p>
          <a:p>
            <a:pPr>
              <a:lnSpc>
                <a:spcPts val="4495"/>
              </a:lnSpc>
            </a:pPr>
          </a:p>
          <a:p>
            <a:pPr marL="874390" indent="-437195" lvl="1">
              <a:lnSpc>
                <a:spcPts val="4495"/>
              </a:lnSpc>
              <a:buFont typeface="Arial"/>
              <a:buChar char="•"/>
            </a:pPr>
            <a:r>
              <a:rPr lang="en-US" sz="4049" spc="121">
                <a:solidFill>
                  <a:srgbClr val="231F1F"/>
                </a:solidFill>
                <a:latin typeface="Glacial Indifference"/>
              </a:rPr>
              <a:t>In life we often don’t get a second chance to be ready, you’re either ready or you’re out.</a:t>
            </a:r>
          </a:p>
          <a:p>
            <a:pPr>
              <a:lnSpc>
                <a:spcPts val="5827"/>
              </a:lnSpc>
            </a:pPr>
          </a:p>
          <a:p>
            <a:pPr>
              <a:lnSpc>
                <a:spcPts val="6194"/>
              </a:lnSpc>
            </a:pPr>
          </a:p>
          <a:p>
            <a:pPr algn="ctr">
              <a:lnSpc>
                <a:spcPts val="3009"/>
              </a:lnSpc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063888" y="3929065"/>
            <a:ext cx="5579402" cy="1946979"/>
          </a:xfrm>
          <a:custGeom>
            <a:avLst/>
            <a:gdLst/>
            <a:ahLst/>
            <a:cxnLst/>
            <a:rect r="r" b="b" t="t" l="l"/>
            <a:pathLst>
              <a:path h="1946979" w="5579402">
                <a:moveTo>
                  <a:pt x="0" y="0"/>
                </a:moveTo>
                <a:lnTo>
                  <a:pt x="5579402" y="0"/>
                </a:lnTo>
                <a:lnTo>
                  <a:pt x="5579402" y="1946979"/>
                </a:lnTo>
                <a:lnTo>
                  <a:pt x="0" y="194697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02497" y="1138449"/>
            <a:ext cx="7582763" cy="7582763"/>
          </a:xfrm>
          <a:custGeom>
            <a:avLst/>
            <a:gdLst/>
            <a:ahLst/>
            <a:cxnLst/>
            <a:rect r="r" b="b" t="t" l="l"/>
            <a:pathLst>
              <a:path h="7582763" w="7582763">
                <a:moveTo>
                  <a:pt x="0" y="0"/>
                </a:moveTo>
                <a:lnTo>
                  <a:pt x="7582763" y="0"/>
                </a:lnTo>
                <a:lnTo>
                  <a:pt x="7582763" y="7582763"/>
                </a:lnTo>
                <a:lnTo>
                  <a:pt x="0" y="75827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DAFuiWHhoKE</dc:identifier>
  <dcterms:modified xsi:type="dcterms:W3CDTF">2011-08-01T06:04:30Z</dcterms:modified>
  <cp:revision>1</cp:revision>
  <dc:title>The Toaster Classroom Slides</dc:title>
</cp:coreProperties>
</file>