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28700" y="3846592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28700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231F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66255" y="3177540"/>
            <a:ext cx="12955489" cy="40271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 spc="336">
                <a:solidFill>
                  <a:srgbClr val="FF0800"/>
                </a:solidFill>
                <a:latin typeface="League Spartan Bold"/>
              </a:rPr>
              <a:t>EVERYONE</a:t>
            </a:r>
            <a:r>
              <a:rPr lang="en-US" sz="9600" spc="336">
                <a:solidFill>
                  <a:srgbClr val="FFFFFF"/>
                </a:solidFill>
                <a:latin typeface="League Spartan Bold"/>
              </a:rPr>
              <a:t> HAS VALUABLE INSIGHT TO SHARE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44000" y="4773265"/>
            <a:ext cx="8471202" cy="911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Fuel other’s growth</a:t>
            </a:r>
          </a:p>
        </p:txBody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0" y="4702870"/>
            <a:ext cx="8399360" cy="982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2"/>
              </a:lnSpc>
            </a:pPr>
            <a:r>
              <a:rPr lang="en-US" sz="6847" spc="239">
                <a:solidFill>
                  <a:srgbClr val="231F1F"/>
                </a:solidFill>
                <a:latin typeface="League Spartan Bold"/>
              </a:rPr>
              <a:t>MENTORS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H="true">
            <a:off x="1969603" y="5086350"/>
            <a:ext cx="12931734" cy="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" id="3"/>
          <p:cNvSpPr txBox="true"/>
          <p:nvPr/>
        </p:nvSpPr>
        <p:spPr>
          <a:xfrm rot="0">
            <a:off x="1969603" y="5704620"/>
            <a:ext cx="13732172" cy="3270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80"/>
              </a:lnSpc>
            </a:pPr>
            <a:r>
              <a:rPr lang="en-US" sz="7800" spc="273">
                <a:solidFill>
                  <a:srgbClr val="231F1F"/>
                </a:solidFill>
                <a:latin typeface="League Spartan Bold"/>
              </a:rPr>
              <a:t> LISTEN. GIVE YOUR UNDIVIDED ATTENTION AND RESPECT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4253261"/>
            <a:ext cx="16746688" cy="43031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Everyone's an expert in what has worked for them.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always have something to share that can be helpful for others.  </a:t>
            </a:r>
          </a:p>
          <a:p>
            <a:pPr algn="just">
              <a:lnSpc>
                <a:spcPts val="4495"/>
              </a:lnSpc>
            </a:pPr>
          </a:p>
          <a:p>
            <a:pPr algn="just"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We need classmates and peers who are willing to help develop, coach and mentor one another to fuel growth.</a:t>
            </a:r>
          </a:p>
          <a:p>
            <a:pPr>
              <a:lnSpc>
                <a:spcPts val="4495"/>
              </a:lnSpc>
            </a:pPr>
          </a:p>
          <a:p>
            <a:pPr algn="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DAFtHX4PtoA</dc:identifier>
  <dcterms:modified xsi:type="dcterms:W3CDTF">2011-08-01T06:04:30Z</dcterms:modified>
  <cp:revision>1</cp:revision>
  <dc:title>Speed Mentoring Classroom Slides</dc:title>
</cp:coreProperties>
</file>