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32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028700" y="5200650"/>
            <a:ext cx="16273321" cy="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929760" y="6457950"/>
            <a:ext cx="8471202" cy="239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FFFFFF"/>
                </a:solidFill>
                <a:latin typeface="Glacial Indifference"/>
              </a:rPr>
              <a:t>a prompting or reminder suggesting an update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47103" y="2387250"/>
            <a:ext cx="1379379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FFFFFF"/>
                </a:solidFill>
                <a:latin typeface="League Spartan Bold"/>
              </a:rPr>
              <a:t>NOTIFICATIONS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028700" y="5682323"/>
            <a:ext cx="16273321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668091" y="3635023"/>
            <a:ext cx="12994539" cy="83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two things incapable of coexisting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80358" y="6996773"/>
            <a:ext cx="1517000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INCOMPATIBILITY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028700" y="5693984"/>
            <a:ext cx="16273321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929760" y="7037009"/>
            <a:ext cx="8471202" cy="161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physical exterior one presents to others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50162" y="2798384"/>
            <a:ext cx="10387675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HARDWARE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028700" y="5682323"/>
            <a:ext cx="16273321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3411771" y="3347714"/>
            <a:ext cx="11464458" cy="83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inner-workings of who you are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50162" y="6997552"/>
            <a:ext cx="10387675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SOFTWARE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8109300" y="134413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8788098" y="4619327"/>
            <a:ext cx="8471202" cy="239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435716" indent="-717858" lvl="1">
              <a:lnSpc>
                <a:spcPts val="6184"/>
              </a:lnSpc>
              <a:buFont typeface="Arial"/>
              <a:buChar char="•"/>
            </a:pPr>
            <a:r>
              <a:rPr lang="en-US" sz="6649" spc="99">
                <a:solidFill>
                  <a:srgbClr val="FFFFFF"/>
                </a:solidFill>
                <a:latin typeface="Glacial Indifference"/>
              </a:rPr>
              <a:t>What people see</a:t>
            </a:r>
          </a:p>
          <a:p>
            <a:pPr marL="1435716" indent="-717858" lvl="1">
              <a:lnSpc>
                <a:spcPts val="6184"/>
              </a:lnSpc>
              <a:buFont typeface="Arial"/>
              <a:buChar char="•"/>
            </a:pPr>
            <a:r>
              <a:rPr lang="en-US" sz="6649" spc="99">
                <a:solidFill>
                  <a:srgbClr val="FFFFFF"/>
                </a:solidFill>
                <a:latin typeface="Glacial Indifference"/>
              </a:rPr>
              <a:t>What you see</a:t>
            </a:r>
          </a:p>
          <a:p>
            <a:pPr marL="1435716" indent="-717858" lvl="1">
              <a:lnSpc>
                <a:spcPts val="6184"/>
              </a:lnSpc>
              <a:buFont typeface="Arial"/>
              <a:buChar char="•"/>
            </a:pPr>
            <a:r>
              <a:rPr lang="en-US" sz="6649" spc="99">
                <a:solidFill>
                  <a:srgbClr val="FFFFFF"/>
                </a:solidFill>
                <a:latin typeface="Glacial Indifference"/>
              </a:rPr>
              <a:t>What others see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66011" y="4548872"/>
            <a:ext cx="5700340" cy="2435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sz="5800" spc="203">
                <a:solidFill>
                  <a:srgbClr val="FFFFFF"/>
                </a:solidFill>
                <a:latin typeface="League Spartan Bold"/>
              </a:rPr>
              <a:t>3 MAIN EVALUATION AREAS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623131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672798" y="4653647"/>
            <a:ext cx="8471202" cy="161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2 bug removals &amp; </a:t>
            </a:r>
          </a:p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2 updates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176520" y="4586972"/>
            <a:ext cx="533010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2 &amp; 2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086850" y="1351138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14446" y="4779347"/>
            <a:ext cx="8471202" cy="2051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19822" indent="-609911" lvl="1">
              <a:lnSpc>
                <a:spcPts val="5254"/>
              </a:lnSpc>
              <a:buFont typeface="Arial"/>
              <a:buChar char="•"/>
            </a:pPr>
            <a:r>
              <a:rPr lang="en-US" sz="5649" spc="84">
                <a:solidFill>
                  <a:srgbClr val="030002"/>
                </a:solidFill>
                <a:latin typeface="Glacial Indifference"/>
              </a:rPr>
              <a:t>Overlap?</a:t>
            </a:r>
          </a:p>
          <a:p>
            <a:pPr marL="1219822" indent="-609911" lvl="1">
              <a:lnSpc>
                <a:spcPts val="5254"/>
              </a:lnSpc>
              <a:buFont typeface="Arial"/>
              <a:buChar char="•"/>
            </a:pPr>
            <a:r>
              <a:rPr lang="en-US" sz="5649" spc="84">
                <a:solidFill>
                  <a:srgbClr val="030002"/>
                </a:solidFill>
                <a:latin typeface="Glacial Indifference"/>
              </a:rPr>
              <a:t>Potential Harm?</a:t>
            </a:r>
          </a:p>
          <a:p>
            <a:pPr marL="1219822" indent="-609911" lvl="1">
              <a:lnSpc>
                <a:spcPts val="5254"/>
              </a:lnSpc>
              <a:buFont typeface="Arial"/>
              <a:buChar char="•"/>
            </a:pPr>
            <a:r>
              <a:rPr lang="en-US" sz="5649" spc="84">
                <a:solidFill>
                  <a:srgbClr val="030002"/>
                </a:solidFill>
                <a:latin typeface="Glacial Indifference"/>
              </a:rPr>
              <a:t>Improve Performance?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34487" y="5358497"/>
            <a:ext cx="5700340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sz="5800" spc="203">
                <a:solidFill>
                  <a:srgbClr val="030002"/>
                </a:solidFill>
                <a:latin typeface="League Spartan Bold"/>
              </a:rPr>
              <a:t>FOCUS GUIDE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42099"/>
            <a:ext cx="16746688" cy="52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Self-awareness is a critical skill-set all leaders must possess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Similar to software updates on our phones, we need “updates” to our IOS (Individual Operating System) as well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need to constantly work to remove bugs and update our IOS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91743" y="3775074"/>
            <a:ext cx="9091651" cy="282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231F1F"/>
                </a:solidFill>
                <a:latin typeface="League Spartan Bold"/>
              </a:rPr>
              <a:t>WE NEED UPDATES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65429" y="3001010"/>
            <a:ext cx="14152066" cy="438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spc="364">
                <a:solidFill>
                  <a:srgbClr val="FFFFFF"/>
                </a:solidFill>
                <a:latin typeface="League Spartan Bold"/>
              </a:rPr>
              <a:t>WHY THE RISE IN THE NUMBER OF IOS UPDATES?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175906" y="4653647"/>
            <a:ext cx="8471202" cy="161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the rising complexities of the devices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63763" y="4586972"/>
            <a:ext cx="533010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1.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623131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672798" y="4653647"/>
            <a:ext cx="8471202" cy="161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change and activity in the marketplace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680281" y="4548298"/>
            <a:ext cx="533010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2.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8109300" y="134413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8849056" y="4653647"/>
            <a:ext cx="8471202" cy="161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FFFFFF"/>
                </a:solidFill>
                <a:latin typeface="Glacial Indifference"/>
              </a:rPr>
              <a:t>delivering your best is paramount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66011" y="4548298"/>
            <a:ext cx="533010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FFFFFF"/>
                </a:solidFill>
                <a:latin typeface="League Spartan Bold"/>
              </a:rPr>
              <a:t>3.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59245" y="5361675"/>
            <a:ext cx="1377244" cy="688622"/>
          </a:xfrm>
          <a:custGeom>
            <a:avLst/>
            <a:gdLst/>
            <a:ahLst/>
            <a:cxnLst/>
            <a:rect r="r" b="b" t="t" l="l"/>
            <a:pathLst>
              <a:path h="688622" w="1377244">
                <a:moveTo>
                  <a:pt x="0" y="0"/>
                </a:moveTo>
                <a:lnTo>
                  <a:pt x="1377245" y="0"/>
                </a:lnTo>
                <a:lnTo>
                  <a:pt x="1377245" y="688622"/>
                </a:lnTo>
                <a:lnTo>
                  <a:pt x="0" y="68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865215" y="5278772"/>
            <a:ext cx="6987166" cy="147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9"/>
              </a:lnSpc>
            </a:pPr>
            <a:r>
              <a:rPr lang="en-US" sz="5999" spc="89">
                <a:solidFill>
                  <a:srgbClr val="FFFFFF"/>
                </a:solidFill>
                <a:latin typeface="Glacial Indifference"/>
              </a:rPr>
              <a:t>Individual Operating System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00416" y="5240672"/>
            <a:ext cx="5330104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FFFFFF"/>
                </a:solidFill>
                <a:latin typeface="League Spartan Bold"/>
              </a:rPr>
              <a:t>IOS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985979" y="5900415"/>
            <a:ext cx="16273321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908399" y="6922302"/>
            <a:ext cx="8471202" cy="161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removal of bugs and addition of updates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28802" y="1652265"/>
            <a:ext cx="10387675" cy="340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SOFTWARE UPDATE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028700" y="5682323"/>
            <a:ext cx="16273321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929760" y="2853973"/>
            <a:ext cx="8471202" cy="161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00000"/>
                </a:solidFill>
                <a:latin typeface="Glacial Indifference"/>
              </a:rPr>
              <a:t>error, flaw or fault in one's IOS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50162" y="6997552"/>
            <a:ext cx="10387675" cy="172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420">
                <a:solidFill>
                  <a:srgbClr val="030002"/>
                </a:solidFill>
                <a:latin typeface="League Spartan Bold"/>
              </a:rPr>
              <a:t>BUGS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DAFuhEShbjU</dc:identifier>
  <dcterms:modified xsi:type="dcterms:W3CDTF">2011-08-01T06:04:30Z</dcterms:modified>
  <cp:revision>1</cp:revision>
  <dc:title>Software Update Classroom Slides</dc:title>
</cp:coreProperties>
</file>