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846592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028700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13" r="0" b="-1813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66255" y="3177540"/>
            <a:ext cx="12955489" cy="402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9600" spc="336">
                <a:solidFill>
                  <a:srgbClr val="FFFFFF"/>
                </a:solidFill>
                <a:latin typeface="League Spartan Bold"/>
              </a:rPr>
              <a:t>LEADERS NEED TO BE ABLE TO WORK</a:t>
            </a:r>
            <a:r>
              <a:rPr lang="en-US" sz="9600" spc="336">
                <a:solidFill>
                  <a:srgbClr val="FF0800"/>
                </a:solidFill>
                <a:latin typeface="League Spartan Bold"/>
              </a:rPr>
              <a:t> TOGETHER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4773265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Things go well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47268" y="3274120"/>
            <a:ext cx="7952091" cy="3839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WHEN EVERYONE IS IN-SYNC AND PREPARED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773265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Groups fall apart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9307209" y="4204667"/>
            <a:ext cx="7952091" cy="193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WHEN WE’RE NOT ENGAGED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2369822" y="5086350"/>
            <a:ext cx="12931734" cy="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969603" y="6075518"/>
            <a:ext cx="13732172" cy="2185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80"/>
              </a:lnSpc>
            </a:pPr>
            <a:r>
              <a:rPr lang="en-US" sz="7800" spc="273">
                <a:solidFill>
                  <a:srgbClr val="FFFFFF"/>
                </a:solidFill>
                <a:latin typeface="League Spartan Bold"/>
              </a:rPr>
              <a:t>LEADERS ARE ALWAYS PREPARED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2369822" y="4659666"/>
            <a:ext cx="12931734" cy="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969603" y="2531778"/>
            <a:ext cx="13732172" cy="2185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80"/>
              </a:lnSpc>
            </a:pPr>
            <a:r>
              <a:rPr lang="en-US" sz="7800" spc="273">
                <a:solidFill>
                  <a:srgbClr val="030002"/>
                </a:solidFill>
                <a:latin typeface="League Spartan Bold"/>
              </a:rPr>
              <a:t>STAY READY. </a:t>
            </a:r>
          </a:p>
          <a:p>
            <a:pPr algn="ctr">
              <a:lnSpc>
                <a:spcPts val="858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969603" y="5655020"/>
            <a:ext cx="13732172" cy="4356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80"/>
              </a:lnSpc>
            </a:pPr>
            <a:r>
              <a:rPr lang="en-US" sz="7800" spc="273">
                <a:solidFill>
                  <a:srgbClr val="030002"/>
                </a:solidFill>
                <a:latin typeface="League Spartan Bold"/>
              </a:rPr>
              <a:t>YOU NEVER KNOW WHEN YOUR NUMBER WILL BE CALLED. </a:t>
            </a:r>
          </a:p>
          <a:p>
            <a:pPr algn="ctr">
              <a:lnSpc>
                <a:spcPts val="858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4253261"/>
            <a:ext cx="16746688" cy="4303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Those that perform well, prepare well.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Those who lack focus during preparation, perform poorly.  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When one person isn't prepared and doesn't perform it has the ability to damage the whole team</a:t>
            </a:r>
          </a:p>
          <a:p>
            <a:pPr>
              <a:lnSpc>
                <a:spcPts val="4495"/>
              </a:lnSpc>
            </a:pPr>
          </a:p>
          <a:p>
            <a:pPr algn="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13" r="0" b="-1813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DAFtHWx7T_U</dc:identifier>
  <dcterms:modified xsi:type="dcterms:W3CDTF">2011-08-01T06:04:30Z</dcterms:modified>
  <cp:revision>1</cp:revision>
  <dc:title>Movie Script Classroom Slides</dc:title>
</cp:coreProperties>
</file>