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League Spartan" charset="1" panose="000008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22" Target="slides/slide8.xml" Type="http://schemas.openxmlformats.org/officeDocument/2006/relationships/slide"/><Relationship Id="rId23" Target="slides/slide9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3846592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44000" y="1028700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44000" y="4930175"/>
            <a:ext cx="8471202" cy="109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44"/>
              </a:lnSpc>
            </a:pPr>
            <a:r>
              <a:rPr lang="en-US" sz="8649" spc="129">
                <a:solidFill>
                  <a:srgbClr val="030002"/>
                </a:solidFill>
                <a:latin typeface="Glacial Indifference"/>
              </a:rPr>
              <a:t>Energy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8763000" y="1272015"/>
            <a:ext cx="0" cy="759873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429909" y="4793098"/>
            <a:ext cx="7952091" cy="1233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12"/>
              </a:lnSpc>
            </a:pPr>
            <a:r>
              <a:rPr lang="en-US" sz="8647" spc="302">
                <a:solidFill>
                  <a:srgbClr val="231F1F"/>
                </a:solidFill>
                <a:latin typeface="League Spartan Bold"/>
              </a:rPr>
              <a:t>BASS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34648" y="4704690"/>
            <a:ext cx="8471202" cy="109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44"/>
              </a:lnSpc>
            </a:pPr>
            <a:r>
              <a:rPr lang="en-US" sz="8649" spc="129">
                <a:solidFill>
                  <a:srgbClr val="030002"/>
                </a:solidFill>
                <a:latin typeface="Glacial Indifference"/>
              </a:rPr>
              <a:t>Focus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8763000" y="1272015"/>
            <a:ext cx="0" cy="759873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9643164" y="4802242"/>
            <a:ext cx="7952091" cy="1233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12"/>
              </a:lnSpc>
            </a:pPr>
            <a:r>
              <a:rPr lang="en-US" sz="8647" spc="302">
                <a:solidFill>
                  <a:srgbClr val="231F1F"/>
                </a:solidFill>
                <a:latin typeface="League Spartan Bold"/>
              </a:rPr>
              <a:t>TREBLE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FF08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0111" y="2510790"/>
            <a:ext cx="14847778" cy="536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60"/>
              </a:lnSpc>
            </a:pPr>
            <a:r>
              <a:rPr lang="en-US" sz="9600" spc="336">
                <a:solidFill>
                  <a:srgbClr val="FFFFFF"/>
                </a:solidFill>
                <a:latin typeface="League Spartan Bold"/>
              </a:rPr>
              <a:t> PERFORMANCE IS BEST WHEN WE HAVE THE PERFECT LEVELS OF BASS &amp; TREBLE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03000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H="true">
            <a:off x="2369822" y="5740050"/>
            <a:ext cx="12931734" cy="0"/>
          </a:xfrm>
          <a:prstGeom prst="line">
            <a:avLst/>
          </a:prstGeom>
          <a:ln cap="flat" w="1143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1142541" y="6660408"/>
            <a:ext cx="16002918" cy="2185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80"/>
              </a:lnSpc>
            </a:pPr>
            <a:r>
              <a:rPr lang="en-US" sz="7800" spc="273">
                <a:solidFill>
                  <a:srgbClr val="FFFFFF"/>
                </a:solidFill>
                <a:latin typeface="League Spartan Bold"/>
              </a:rPr>
              <a:t>WHAT ARE NEGATIVES IF ALL BASS &amp; NO TREBLE?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H="true">
            <a:off x="2678133" y="6909828"/>
            <a:ext cx="12931734" cy="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1142541" y="3784188"/>
            <a:ext cx="16002918" cy="2185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80"/>
              </a:lnSpc>
            </a:pPr>
            <a:r>
              <a:rPr lang="en-US" sz="7800" spc="273">
                <a:solidFill>
                  <a:srgbClr val="030002"/>
                </a:solidFill>
                <a:latin typeface="League Spartan Bold"/>
              </a:rPr>
              <a:t>WHAT ARE NEGATIVES IF ALL TREBLE &amp; NO BASS?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H="true">
            <a:off x="2369822" y="6531370"/>
            <a:ext cx="12931734" cy="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6179680" y="524028"/>
            <a:ext cx="5312017" cy="5312017"/>
          </a:xfrm>
          <a:custGeom>
            <a:avLst/>
            <a:gdLst/>
            <a:ahLst/>
            <a:cxnLst/>
            <a:rect r="r" b="b" t="t" l="l"/>
            <a:pathLst>
              <a:path h="5312017" w="5312017">
                <a:moveTo>
                  <a:pt x="0" y="0"/>
                </a:moveTo>
                <a:lnTo>
                  <a:pt x="5312017" y="0"/>
                </a:lnTo>
                <a:lnTo>
                  <a:pt x="5312017" y="5312017"/>
                </a:lnTo>
                <a:lnTo>
                  <a:pt x="0" y="53120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142541" y="7314107"/>
            <a:ext cx="16002918" cy="2185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80"/>
              </a:lnSpc>
            </a:pPr>
            <a:r>
              <a:rPr lang="en-US" sz="7800" spc="273">
                <a:solidFill>
                  <a:srgbClr val="030002"/>
                </a:solidFill>
                <a:latin typeface="League Spartan Bold"/>
              </a:rPr>
              <a:t>DO YOU LEAN MORE BASS OR MORE TREBLE?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15301" y="1332052"/>
            <a:ext cx="13759521" cy="1160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2"/>
              </a:lnSpc>
            </a:pPr>
            <a:r>
              <a:rPr lang="en-US" sz="8147" spc="285">
                <a:solidFill>
                  <a:srgbClr val="231F1F"/>
                </a:solidFill>
                <a:latin typeface="League Spartan"/>
              </a:rPr>
              <a:t>MAKE NOTE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21717" y="3972274"/>
            <a:ext cx="16746688" cy="48650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In order to be your best, you need to show up your best.</a:t>
            </a:r>
          </a:p>
          <a:p>
            <a:pPr algn="just">
              <a:lnSpc>
                <a:spcPts val="4495"/>
              </a:lnSpc>
            </a:pPr>
          </a:p>
          <a:p>
            <a:pPr algn="just"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We need to manage our Mixing Boards to bring both bass and treble everyday.  </a:t>
            </a:r>
          </a:p>
          <a:p>
            <a:pPr algn="just">
              <a:lnSpc>
                <a:spcPts val="4495"/>
              </a:lnSpc>
            </a:pPr>
          </a:p>
          <a:p>
            <a:pPr algn="just"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Goal is to turn the bass up as high as possible without negatively impacting the treble.</a:t>
            </a:r>
          </a:p>
          <a:p>
            <a:pPr>
              <a:lnSpc>
                <a:spcPts val="4495"/>
              </a:lnSpc>
            </a:pPr>
          </a:p>
          <a:p>
            <a:pPr algn="r">
              <a:lnSpc>
                <a:spcPts val="3009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63888" y="3929065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2497" y="1138449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DAFuhrP3hiU</dc:identifier>
  <dcterms:modified xsi:type="dcterms:W3CDTF">2011-08-01T06:04:30Z</dcterms:modified>
  <cp:revision>1</cp:revision>
  <dc:title>Mixing Board Classroom Slides</dc:title>
</cp:coreProperties>
</file>