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8" r:id="rId27"/>
  </p:sldIdLst>
  <p:sldSz cx="18288000" cy="10287000"/>
  <p:notesSz cx="6858000" cy="9144000"/>
  <p:embeddedFontLst>
    <p:embeddedFont>
      <p:font typeface="Glacial Indifference" charset="1" panose="00000000000000000000"/>
      <p:regular r:id="rId6"/>
    </p:embeddedFont>
    <p:embeddedFont>
      <p:font typeface="Glacial Indifference Bold" charset="1" panose="00000800000000000000"/>
      <p:regular r:id="rId7"/>
    </p:embeddedFont>
    <p:embeddedFont>
      <p:font typeface="Glacial Indifference Italics" charset="1" panose="00000000000000000000"/>
      <p:regular r:id="rId8"/>
    </p:embeddedFont>
    <p:embeddedFont>
      <p:font typeface="Glacial Indifference Bold Italics" charset="1" panose="00000800000000000000"/>
      <p:regular r:id="rId9"/>
    </p:embeddedFont>
    <p:embeddedFont>
      <p:font typeface="Arimo" charset="1" panose="020B0604020202020204"/>
      <p:regular r:id="rId10"/>
    </p:embeddedFont>
    <p:embeddedFont>
      <p:font typeface="Arimo Bold" charset="1" panose="020B0704020202020204"/>
      <p:regular r:id="rId11"/>
    </p:embeddedFont>
    <p:embeddedFont>
      <p:font typeface="Arimo Italics" charset="1" panose="020B0604020202090204"/>
      <p:regular r:id="rId12"/>
    </p:embeddedFont>
    <p:embeddedFont>
      <p:font typeface="Arimo Bold Italics" charset="1" panose="020B0704020202090204"/>
      <p:regular r:id="rId13"/>
    </p:embeddedFont>
    <p:embeddedFont>
      <p:font typeface="League Spartan" charset="1" panose="0000080000000000000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slides/slide1.xml" Type="http://schemas.openxmlformats.org/officeDocument/2006/relationships/slide"/><Relationship Id="rId16" Target="slides/slide2.xml" Type="http://schemas.openxmlformats.org/officeDocument/2006/relationships/slide"/><Relationship Id="rId17" Target="slides/slide3.xml" Type="http://schemas.openxmlformats.org/officeDocument/2006/relationships/slide"/><Relationship Id="rId18" Target="slides/slide4.xml" Type="http://schemas.openxmlformats.org/officeDocument/2006/relationships/slide"/><Relationship Id="rId19" Target="slides/slide5.xml" Type="http://schemas.openxmlformats.org/officeDocument/2006/relationships/slide"/><Relationship Id="rId2" Target="presProps.xml" Type="http://schemas.openxmlformats.org/officeDocument/2006/relationships/presProps"/><Relationship Id="rId20" Target="slides/slide6.xml" Type="http://schemas.openxmlformats.org/officeDocument/2006/relationships/slide"/><Relationship Id="rId21" Target="slides/slide7.xml" Type="http://schemas.openxmlformats.org/officeDocument/2006/relationships/slide"/><Relationship Id="rId22" Target="slides/slide8.xml" Type="http://schemas.openxmlformats.org/officeDocument/2006/relationships/slide"/><Relationship Id="rId23" Target="slides/slide9.xml" Type="http://schemas.openxmlformats.org/officeDocument/2006/relationships/slide"/><Relationship Id="rId24" Target="slides/slide10.xml" Type="http://schemas.openxmlformats.org/officeDocument/2006/relationships/slide"/><Relationship Id="rId25" Target="slides/slide11.xml" Type="http://schemas.openxmlformats.org/officeDocument/2006/relationships/slide"/><Relationship Id="rId26" Target="slides/slide12.xml" Type="http://schemas.openxmlformats.org/officeDocument/2006/relationships/slide"/><Relationship Id="rId27" Target="slides/slide13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3846592"/>
            <a:ext cx="5579402" cy="1946979"/>
          </a:xfrm>
          <a:custGeom>
            <a:avLst/>
            <a:gdLst/>
            <a:ahLst/>
            <a:cxnLst/>
            <a:rect r="r" b="b" t="t" l="l"/>
            <a:pathLst>
              <a:path h="1946979" w="5579402">
                <a:moveTo>
                  <a:pt x="0" y="0"/>
                </a:moveTo>
                <a:lnTo>
                  <a:pt x="5579402" y="0"/>
                </a:lnTo>
                <a:lnTo>
                  <a:pt x="5579402" y="1946979"/>
                </a:lnTo>
                <a:lnTo>
                  <a:pt x="0" y="19469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144000" y="1028700"/>
            <a:ext cx="7582763" cy="7582763"/>
          </a:xfrm>
          <a:custGeom>
            <a:avLst/>
            <a:gdLst/>
            <a:ahLst/>
            <a:cxnLst/>
            <a:rect r="r" b="b" t="t" l="l"/>
            <a:pathLst>
              <a:path h="7582763" w="7582763">
                <a:moveTo>
                  <a:pt x="0" y="0"/>
                </a:moveTo>
                <a:lnTo>
                  <a:pt x="7582763" y="0"/>
                </a:lnTo>
                <a:lnTo>
                  <a:pt x="7582763" y="7582763"/>
                </a:lnTo>
                <a:lnTo>
                  <a:pt x="0" y="75827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612812" y="3024500"/>
            <a:ext cx="9062376" cy="1750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49"/>
              </a:lnSpc>
            </a:pPr>
            <a:r>
              <a:rPr lang="en-US" sz="7149" spc="107">
                <a:solidFill>
                  <a:srgbClr val="030002"/>
                </a:solidFill>
                <a:latin typeface="Glacial Indifference"/>
              </a:rPr>
              <a:t>inspire others to share more good</a:t>
            </a:r>
          </a:p>
        </p:txBody>
      </p:sp>
      <p:sp>
        <p:nvSpPr>
          <p:cNvPr name="AutoShape 3" id="3"/>
          <p:cNvSpPr/>
          <p:nvPr/>
        </p:nvSpPr>
        <p:spPr>
          <a:xfrm flipH="true" flipV="true">
            <a:off x="2246772" y="5993820"/>
            <a:ext cx="13794456" cy="0"/>
          </a:xfrm>
          <a:prstGeom prst="line">
            <a:avLst/>
          </a:prstGeom>
          <a:ln cap="flat" w="114300">
            <a:solidFill>
              <a:srgbClr val="03000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" id="4"/>
          <p:cNvSpPr txBox="true"/>
          <p:nvPr/>
        </p:nvSpPr>
        <p:spPr>
          <a:xfrm rot="0">
            <a:off x="4944320" y="7294923"/>
            <a:ext cx="8399360" cy="14319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000"/>
              </a:lnSpc>
            </a:pPr>
            <a:r>
              <a:rPr lang="en-US" sz="10000" spc="350">
                <a:solidFill>
                  <a:srgbClr val="030002"/>
                </a:solidFill>
                <a:latin typeface="League Spartan Bold"/>
              </a:rPr>
              <a:t>GOODNESS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36340" y="4807060"/>
            <a:ext cx="8471202" cy="1750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49"/>
              </a:lnSpc>
            </a:pPr>
            <a:r>
              <a:rPr lang="en-US" sz="7149" spc="107">
                <a:solidFill>
                  <a:srgbClr val="030002"/>
                </a:solidFill>
                <a:latin typeface="Glacial Indifference"/>
              </a:rPr>
              <a:t>don't make it all about you</a:t>
            </a:r>
          </a:p>
        </p:txBody>
      </p:sp>
      <p:sp>
        <p:nvSpPr>
          <p:cNvPr name="AutoShape 3" id="3"/>
          <p:cNvSpPr/>
          <p:nvPr/>
        </p:nvSpPr>
        <p:spPr>
          <a:xfrm flipV="true">
            <a:off x="8864691" y="1344135"/>
            <a:ext cx="0" cy="7598730"/>
          </a:xfrm>
          <a:prstGeom prst="line">
            <a:avLst/>
          </a:prstGeom>
          <a:ln cap="flat" w="114300">
            <a:solidFill>
              <a:srgbClr val="03000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" id="4"/>
          <p:cNvSpPr txBox="true"/>
          <p:nvPr/>
        </p:nvSpPr>
        <p:spPr>
          <a:xfrm rot="0">
            <a:off x="9470646" y="5039499"/>
            <a:ext cx="8399360" cy="11804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20"/>
              </a:lnSpc>
            </a:pPr>
            <a:r>
              <a:rPr lang="en-US" sz="8200" spc="287">
                <a:solidFill>
                  <a:srgbClr val="030002"/>
                </a:solidFill>
                <a:latin typeface="League Spartan Bold"/>
              </a:rPr>
              <a:t>SELFLESSNESS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115301" y="1332052"/>
            <a:ext cx="13759521" cy="11607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62"/>
              </a:lnSpc>
            </a:pPr>
            <a:r>
              <a:rPr lang="en-US" sz="8147" spc="285">
                <a:solidFill>
                  <a:srgbClr val="231F1F"/>
                </a:solidFill>
                <a:latin typeface="League Spartan"/>
              </a:rPr>
              <a:t>MAKE NOTE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621717" y="2882221"/>
            <a:ext cx="16746688" cy="71129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874390" indent="-437195" lvl="1">
              <a:lnSpc>
                <a:spcPts val="4495"/>
              </a:lnSpc>
              <a:buFont typeface="Arial"/>
              <a:buChar char="•"/>
            </a:pPr>
            <a:r>
              <a:rPr lang="en-US" sz="4049" spc="121">
                <a:solidFill>
                  <a:srgbClr val="231F1F"/>
                </a:solidFill>
                <a:latin typeface="Glacial Indifference"/>
              </a:rPr>
              <a:t>The goal of our social platforms should be to help us move closer to being special</a:t>
            </a:r>
          </a:p>
          <a:p>
            <a:pPr algn="just">
              <a:lnSpc>
                <a:spcPts val="4495"/>
              </a:lnSpc>
            </a:pPr>
          </a:p>
          <a:p>
            <a:pPr algn="just" marL="874390" indent="-437195" lvl="1">
              <a:lnSpc>
                <a:spcPts val="4495"/>
              </a:lnSpc>
              <a:buFont typeface="Arial"/>
              <a:buChar char="•"/>
            </a:pPr>
            <a:r>
              <a:rPr lang="en-US" sz="4049" spc="121">
                <a:solidFill>
                  <a:srgbClr val="231F1F"/>
                </a:solidFill>
                <a:latin typeface="Glacial Indifference"/>
              </a:rPr>
              <a:t>It’s essential we focus on having green platforms focused on Green Flags</a:t>
            </a:r>
          </a:p>
          <a:p>
            <a:pPr algn="just">
              <a:lnSpc>
                <a:spcPts val="4495"/>
              </a:lnSpc>
            </a:pPr>
          </a:p>
          <a:p>
            <a:pPr algn="just" marL="874390" indent="-437195" lvl="1">
              <a:lnSpc>
                <a:spcPts val="4495"/>
              </a:lnSpc>
              <a:buFont typeface="Arial"/>
              <a:buChar char="•"/>
            </a:pPr>
            <a:r>
              <a:rPr lang="en-US" sz="4049" spc="121">
                <a:solidFill>
                  <a:srgbClr val="231F1F"/>
                </a:solidFill>
                <a:latin typeface="Glacial Indifference"/>
              </a:rPr>
              <a:t>The greenest of social platforms are the platforms filled with positive value centered around friends, loved ones, activities, goodness, and selflessness</a:t>
            </a:r>
          </a:p>
          <a:p>
            <a:pPr algn="just">
              <a:lnSpc>
                <a:spcPts val="4495"/>
              </a:lnSpc>
            </a:pPr>
          </a:p>
          <a:p>
            <a:pPr algn="just">
              <a:lnSpc>
                <a:spcPts val="4495"/>
              </a:lnSpc>
            </a:pPr>
          </a:p>
          <a:p>
            <a:pPr>
              <a:lnSpc>
                <a:spcPts val="4495"/>
              </a:lnSpc>
            </a:pPr>
          </a:p>
          <a:p>
            <a:pPr algn="r">
              <a:lnSpc>
                <a:spcPts val="3009"/>
              </a:lnSpc>
            </a:pP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063888" y="3929065"/>
            <a:ext cx="5579402" cy="1946979"/>
          </a:xfrm>
          <a:custGeom>
            <a:avLst/>
            <a:gdLst/>
            <a:ahLst/>
            <a:cxnLst/>
            <a:rect r="r" b="b" t="t" l="l"/>
            <a:pathLst>
              <a:path h="1946979" w="5579402">
                <a:moveTo>
                  <a:pt x="0" y="0"/>
                </a:moveTo>
                <a:lnTo>
                  <a:pt x="5579402" y="0"/>
                </a:lnTo>
                <a:lnTo>
                  <a:pt x="5579402" y="1946979"/>
                </a:lnTo>
                <a:lnTo>
                  <a:pt x="0" y="19469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02497" y="1138449"/>
            <a:ext cx="7582763" cy="7582763"/>
          </a:xfrm>
          <a:custGeom>
            <a:avLst/>
            <a:gdLst/>
            <a:ahLst/>
            <a:cxnLst/>
            <a:rect r="r" b="b" t="t" l="l"/>
            <a:pathLst>
              <a:path h="7582763" w="7582763">
                <a:moveTo>
                  <a:pt x="0" y="0"/>
                </a:moveTo>
                <a:lnTo>
                  <a:pt x="7582763" y="0"/>
                </a:lnTo>
                <a:lnTo>
                  <a:pt x="7582763" y="7582763"/>
                </a:lnTo>
                <a:lnTo>
                  <a:pt x="0" y="75827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9D9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164720" y="5143500"/>
            <a:ext cx="3657600" cy="1540764"/>
          </a:xfrm>
          <a:custGeom>
            <a:avLst/>
            <a:gdLst/>
            <a:ahLst/>
            <a:cxnLst/>
            <a:rect r="r" b="b" t="t" l="l"/>
            <a:pathLst>
              <a:path h="1540764" w="3657600">
                <a:moveTo>
                  <a:pt x="0" y="0"/>
                </a:moveTo>
                <a:lnTo>
                  <a:pt x="3657600" y="0"/>
                </a:lnTo>
                <a:lnTo>
                  <a:pt x="3657600" y="1540764"/>
                </a:lnTo>
                <a:lnTo>
                  <a:pt x="0" y="15407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324958" y="5124547"/>
            <a:ext cx="7693217" cy="1750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49"/>
              </a:lnSpc>
            </a:pPr>
            <a:r>
              <a:rPr lang="en-US" sz="7149" spc="107">
                <a:solidFill>
                  <a:srgbClr val="030002"/>
                </a:solidFill>
                <a:latin typeface="Glacial Indifference"/>
              </a:rPr>
              <a:t>On what we should be posting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679067" y="5354610"/>
            <a:ext cx="4713192" cy="13296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391"/>
              </a:lnSpc>
            </a:pPr>
            <a:r>
              <a:rPr lang="en-US" sz="9447" spc="330">
                <a:solidFill>
                  <a:srgbClr val="030002"/>
                </a:solidFill>
                <a:latin typeface="League Spartan Bold"/>
              </a:rPr>
              <a:t>FOCUS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bg>
      <p:bgPr>
        <a:solidFill>
          <a:srgbClr val="00803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34648" y="4725174"/>
            <a:ext cx="8471202" cy="1750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49"/>
              </a:lnSpc>
            </a:pPr>
            <a:r>
              <a:rPr lang="en-US" sz="7149" spc="107">
                <a:solidFill>
                  <a:srgbClr val="FFFFFF"/>
                </a:solidFill>
                <a:latin typeface="Glacial Indifference"/>
              </a:rPr>
              <a:t>moves you closer to being special</a:t>
            </a:r>
          </a:p>
        </p:txBody>
      </p:sp>
      <p:sp>
        <p:nvSpPr>
          <p:cNvPr name="AutoShape 3" id="3"/>
          <p:cNvSpPr/>
          <p:nvPr/>
        </p:nvSpPr>
        <p:spPr>
          <a:xfrm flipV="true">
            <a:off x="9311805" y="1344135"/>
            <a:ext cx="0" cy="7598730"/>
          </a:xfrm>
          <a:prstGeom prst="line">
            <a:avLst/>
          </a:prstGeom>
          <a:ln cap="flat" w="1143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" id="4"/>
          <p:cNvSpPr txBox="true"/>
          <p:nvPr/>
        </p:nvSpPr>
        <p:spPr>
          <a:xfrm rot="0">
            <a:off x="9311805" y="4146083"/>
            <a:ext cx="8399360" cy="28225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000"/>
              </a:lnSpc>
            </a:pPr>
            <a:r>
              <a:rPr lang="en-US" sz="10000" spc="350">
                <a:solidFill>
                  <a:srgbClr val="FFFFFF"/>
                </a:solidFill>
                <a:latin typeface="League Spartan Bold"/>
              </a:rPr>
              <a:t>GREEN FLAG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bg>
      <p:bgPr>
        <a:solidFill>
          <a:srgbClr val="A6A6A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H="true">
            <a:off x="2835720" y="5018895"/>
            <a:ext cx="12615660" cy="67456"/>
          </a:xfrm>
          <a:prstGeom prst="line">
            <a:avLst/>
          </a:prstGeom>
          <a:ln cap="flat" w="114300">
            <a:solidFill>
              <a:srgbClr val="03000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" id="3"/>
          <p:cNvSpPr txBox="true"/>
          <p:nvPr/>
        </p:nvSpPr>
        <p:spPr>
          <a:xfrm rot="0">
            <a:off x="2836315" y="2853264"/>
            <a:ext cx="12615370" cy="14325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051"/>
              </a:lnSpc>
            </a:pPr>
            <a:r>
              <a:rPr lang="en-US" sz="10047" spc="351">
                <a:solidFill>
                  <a:srgbClr val="FFFFFF"/>
                </a:solidFill>
                <a:latin typeface="League Spartan Bold"/>
              </a:rPr>
              <a:t>GRAY FLAG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4404487" y="5991225"/>
            <a:ext cx="9478125" cy="1750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49"/>
              </a:lnSpc>
            </a:pPr>
            <a:r>
              <a:rPr lang="en-US" sz="7149" spc="107">
                <a:solidFill>
                  <a:srgbClr val="FFFFFF"/>
                </a:solidFill>
                <a:latin typeface="Glacial Indifference"/>
              </a:rPr>
              <a:t>neutral post; doesn't add value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>
  <p:cSld>
    <p:bg>
      <p:bgPr>
        <a:solidFill>
          <a:srgbClr val="FF08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9144000" y="4354165"/>
            <a:ext cx="8471202" cy="1750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49"/>
              </a:lnSpc>
            </a:pPr>
            <a:r>
              <a:rPr lang="en-US" sz="7149" spc="107">
                <a:solidFill>
                  <a:srgbClr val="FFFFFF"/>
                </a:solidFill>
                <a:latin typeface="Glacial Indifference"/>
              </a:rPr>
              <a:t>a post that hurts your value</a:t>
            </a:r>
          </a:p>
        </p:txBody>
      </p:sp>
      <p:sp>
        <p:nvSpPr>
          <p:cNvPr name="AutoShape 3" id="3"/>
          <p:cNvSpPr/>
          <p:nvPr/>
        </p:nvSpPr>
        <p:spPr>
          <a:xfrm flipV="true">
            <a:off x="8763000" y="1272015"/>
            <a:ext cx="0" cy="7598730"/>
          </a:xfrm>
          <a:prstGeom prst="line">
            <a:avLst/>
          </a:prstGeom>
          <a:ln cap="flat" w="1143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" id="4"/>
          <p:cNvSpPr txBox="true"/>
          <p:nvPr/>
        </p:nvSpPr>
        <p:spPr>
          <a:xfrm rot="0">
            <a:off x="104117" y="4697065"/>
            <a:ext cx="8399360" cy="14325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051"/>
              </a:lnSpc>
            </a:pPr>
            <a:r>
              <a:rPr lang="en-US" sz="10047" spc="351">
                <a:solidFill>
                  <a:srgbClr val="FFFFFF"/>
                </a:solidFill>
                <a:latin typeface="League Spartan Bold"/>
              </a:rPr>
              <a:t>RED FLAG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>
  <p:cSld>
    <p:bg>
      <p:bgPr>
        <a:solidFill>
          <a:srgbClr val="231F1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H="true">
            <a:off x="2835720" y="5018895"/>
            <a:ext cx="12615660" cy="67456"/>
          </a:xfrm>
          <a:prstGeom prst="line">
            <a:avLst/>
          </a:prstGeom>
          <a:ln cap="flat" w="114300">
            <a:solidFill>
              <a:srgbClr val="EE1C2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" id="3"/>
          <p:cNvSpPr txBox="true"/>
          <p:nvPr/>
        </p:nvSpPr>
        <p:spPr>
          <a:xfrm rot="0">
            <a:off x="2836315" y="2853264"/>
            <a:ext cx="12615370" cy="14325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051"/>
              </a:lnSpc>
            </a:pPr>
            <a:r>
              <a:rPr lang="en-US" sz="10047" spc="351">
                <a:solidFill>
                  <a:srgbClr val="FFFFFF"/>
                </a:solidFill>
                <a:latin typeface="League Spartan Bold"/>
              </a:rPr>
              <a:t>GOAL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3730376" y="5991225"/>
            <a:ext cx="10827248" cy="1750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49"/>
              </a:lnSpc>
            </a:pPr>
            <a:r>
              <a:rPr lang="en-US" sz="7149" spc="107">
                <a:solidFill>
                  <a:srgbClr val="FFFFFF"/>
                </a:solidFill>
                <a:latin typeface="Glacial Indifference"/>
              </a:rPr>
              <a:t>Adding positive value in 5 core areas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34648" y="5144274"/>
            <a:ext cx="8471202" cy="911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49"/>
              </a:lnSpc>
            </a:pPr>
            <a:r>
              <a:rPr lang="en-US" sz="7149" spc="107">
                <a:solidFill>
                  <a:srgbClr val="030002"/>
                </a:solidFill>
                <a:latin typeface="Glacial Indifference"/>
              </a:rPr>
              <a:t>shine a light on them</a:t>
            </a:r>
          </a:p>
        </p:txBody>
      </p:sp>
      <p:sp>
        <p:nvSpPr>
          <p:cNvPr name="AutoShape 3" id="3"/>
          <p:cNvSpPr/>
          <p:nvPr/>
        </p:nvSpPr>
        <p:spPr>
          <a:xfrm flipV="true">
            <a:off x="9311805" y="1344135"/>
            <a:ext cx="0" cy="7598730"/>
          </a:xfrm>
          <a:prstGeom prst="line">
            <a:avLst/>
          </a:prstGeom>
          <a:ln cap="flat" w="114300">
            <a:solidFill>
              <a:srgbClr val="03000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" id="4"/>
          <p:cNvSpPr txBox="true"/>
          <p:nvPr/>
        </p:nvSpPr>
        <p:spPr>
          <a:xfrm rot="0">
            <a:off x="9368955" y="4841408"/>
            <a:ext cx="8399360" cy="14319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000"/>
              </a:lnSpc>
            </a:pPr>
            <a:r>
              <a:rPr lang="en-US" sz="10000" spc="350">
                <a:solidFill>
                  <a:srgbClr val="030002"/>
                </a:solidFill>
                <a:latin typeface="League Spartan Bold"/>
              </a:rPr>
              <a:t>FRIENDS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>
  <p:cSld>
    <p:bg>
      <p:bgPr>
        <a:solidFill>
          <a:srgbClr val="A6A6A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9590240" y="4725174"/>
            <a:ext cx="8471202" cy="1750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49"/>
              </a:lnSpc>
            </a:pPr>
            <a:r>
              <a:rPr lang="en-US" sz="7149" spc="107">
                <a:solidFill>
                  <a:srgbClr val="030002"/>
                </a:solidFill>
                <a:latin typeface="Glacial Indifference"/>
              </a:rPr>
              <a:t>show love for your family!</a:t>
            </a:r>
          </a:p>
        </p:txBody>
      </p:sp>
      <p:sp>
        <p:nvSpPr>
          <p:cNvPr name="AutoShape 3" id="3"/>
          <p:cNvSpPr/>
          <p:nvPr/>
        </p:nvSpPr>
        <p:spPr>
          <a:xfrm flipV="true">
            <a:off x="9311805" y="1344135"/>
            <a:ext cx="0" cy="7598730"/>
          </a:xfrm>
          <a:prstGeom prst="line">
            <a:avLst/>
          </a:prstGeom>
          <a:ln cap="flat" w="114300">
            <a:solidFill>
              <a:srgbClr val="03000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" id="4"/>
          <p:cNvSpPr txBox="true"/>
          <p:nvPr/>
        </p:nvSpPr>
        <p:spPr>
          <a:xfrm rot="0">
            <a:off x="352333" y="4146083"/>
            <a:ext cx="8399360" cy="28225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000"/>
              </a:lnSpc>
            </a:pPr>
            <a:r>
              <a:rPr lang="en-US" sz="10000" spc="350">
                <a:solidFill>
                  <a:srgbClr val="030002"/>
                </a:solidFill>
                <a:latin typeface="League Spartan Bold"/>
              </a:rPr>
              <a:t>LOVED ONES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>
  <p:cSld>
    <p:bg>
      <p:bgPr>
        <a:solidFill>
          <a:srgbClr val="03000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281303" y="7432095"/>
            <a:ext cx="9725393" cy="911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49"/>
              </a:lnSpc>
            </a:pPr>
            <a:r>
              <a:rPr lang="en-US" sz="7149" spc="107">
                <a:solidFill>
                  <a:srgbClr val="FFFFFF"/>
                </a:solidFill>
                <a:latin typeface="Glacial Indifference"/>
              </a:rPr>
              <a:t>what do you like to do?</a:t>
            </a:r>
          </a:p>
        </p:txBody>
      </p:sp>
      <p:sp>
        <p:nvSpPr>
          <p:cNvPr name="AutoShape 3" id="3"/>
          <p:cNvSpPr/>
          <p:nvPr/>
        </p:nvSpPr>
        <p:spPr>
          <a:xfrm flipH="true" flipV="true">
            <a:off x="2246772" y="5993820"/>
            <a:ext cx="13794456" cy="0"/>
          </a:xfrm>
          <a:prstGeom prst="line">
            <a:avLst/>
          </a:prstGeom>
          <a:ln cap="flat" w="1143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" id="4"/>
          <p:cNvSpPr txBox="true"/>
          <p:nvPr/>
        </p:nvSpPr>
        <p:spPr>
          <a:xfrm rot="0">
            <a:off x="4944320" y="3295068"/>
            <a:ext cx="8399360" cy="14319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000"/>
              </a:lnSpc>
            </a:pPr>
            <a:r>
              <a:rPr lang="en-US" sz="10000" spc="350">
                <a:solidFill>
                  <a:srgbClr val="FFFFFF"/>
                </a:solidFill>
                <a:latin typeface="League Spartan Bold"/>
              </a:rPr>
              <a:t>ACTIVITIES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DAFpMrpfoYU</dc:identifier>
  <dcterms:modified xsi:type="dcterms:W3CDTF">2011-08-01T06:04:30Z</dcterms:modified>
  <cp:revision>1</cp:revision>
  <dc:title>Green Flags Classroom Slides</dc:title>
</cp:coreProperties>
</file>