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31850" y="3177540"/>
            <a:ext cx="13024300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MAKE A HEALTHY AND MEMORABLE FIRST IMPRESSION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1218487" y="2482798"/>
            <a:ext cx="4795915" cy="5321403"/>
          </a:xfrm>
          <a:custGeom>
            <a:avLst/>
            <a:gdLst/>
            <a:ahLst/>
            <a:cxnLst/>
            <a:rect r="r" b="b" t="t" l="l"/>
            <a:pathLst>
              <a:path h="5321403" w="4795915">
                <a:moveTo>
                  <a:pt x="0" y="0"/>
                </a:moveTo>
                <a:lnTo>
                  <a:pt x="4795915" y="0"/>
                </a:lnTo>
                <a:lnTo>
                  <a:pt x="4795915" y="5321404"/>
                </a:lnTo>
                <a:lnTo>
                  <a:pt x="0" y="5321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4680917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5 FINGERS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FF08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819150" y="3948733"/>
            <a:ext cx="7315200" cy="3429000"/>
          </a:xfrm>
          <a:custGeom>
            <a:avLst/>
            <a:gdLst/>
            <a:ahLst/>
            <a:cxnLst/>
            <a:rect r="r" b="b" t="t" l="l"/>
            <a:pathLst>
              <a:path h="3429000" w="7315200">
                <a:moveTo>
                  <a:pt x="0" y="0"/>
                </a:moveTo>
                <a:lnTo>
                  <a:pt x="7315200" y="0"/>
                </a:lnTo>
                <a:lnTo>
                  <a:pt x="731520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391650" y="5128530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0800"/>
                </a:solidFill>
                <a:latin typeface="League Spartan Bold"/>
              </a:rPr>
              <a:t>2 EYES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52640" y="3086100"/>
            <a:ext cx="4756994" cy="4114800"/>
          </a:xfrm>
          <a:custGeom>
            <a:avLst/>
            <a:gdLst/>
            <a:ahLst/>
            <a:cxnLst/>
            <a:rect r="r" b="b" t="t" l="l"/>
            <a:pathLst>
              <a:path h="4114800" w="4756994">
                <a:moveTo>
                  <a:pt x="0" y="0"/>
                </a:moveTo>
                <a:lnTo>
                  <a:pt x="4756994" y="0"/>
                </a:lnTo>
                <a:lnTo>
                  <a:pt x="47569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888640" y="8275985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FFFFFF"/>
                </a:solidFill>
                <a:latin typeface="League Spartan"/>
              </a:rPr>
              <a:t>FRIENDLY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339545" y="1637901"/>
            <a:ext cx="2668042" cy="1118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  <a:spcBef>
                <a:spcPct val="0"/>
              </a:spcBef>
            </a:pPr>
            <a:r>
              <a:rPr lang="en-US" sz="7847" spc="274">
                <a:solidFill>
                  <a:srgbClr val="FFFFFF"/>
                </a:solidFill>
                <a:latin typeface="League Spartan Bold"/>
              </a:rPr>
              <a:t>FIRM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2836315" y="3916423"/>
            <a:ext cx="12615370" cy="0"/>
          </a:xfrm>
          <a:prstGeom prst="line">
            <a:avLst/>
          </a:prstGeom>
          <a:ln cap="flat" w="114300">
            <a:solidFill>
              <a:srgbClr val="EE1C24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3874275" y="5192773"/>
            <a:ext cx="10952312" cy="3774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694772" indent="-847386" lvl="1">
              <a:lnSpc>
                <a:spcPts val="7300"/>
              </a:lnSpc>
              <a:buFont typeface="Arial"/>
              <a:buChar char="•"/>
            </a:pPr>
            <a:r>
              <a:rPr lang="en-US" sz="7849" spc="117">
                <a:solidFill>
                  <a:srgbClr val="030002"/>
                </a:solidFill>
                <a:latin typeface="Glacial Indifference"/>
              </a:rPr>
              <a:t>Shake &amp; Run</a:t>
            </a:r>
          </a:p>
          <a:p>
            <a:pPr marL="1694772" indent="-847386" lvl="1">
              <a:lnSpc>
                <a:spcPts val="7300"/>
              </a:lnSpc>
              <a:buFont typeface="Arial"/>
              <a:buChar char="•"/>
            </a:pPr>
            <a:r>
              <a:rPr lang="en-US" sz="7849" spc="117">
                <a:solidFill>
                  <a:srgbClr val="030002"/>
                </a:solidFill>
                <a:latin typeface="Glacial Indifference"/>
              </a:rPr>
              <a:t>The Guilty</a:t>
            </a:r>
          </a:p>
          <a:p>
            <a:pPr marL="1694772" indent="-847386" lvl="1">
              <a:lnSpc>
                <a:spcPts val="7300"/>
              </a:lnSpc>
              <a:buFont typeface="Arial"/>
              <a:buChar char="•"/>
            </a:pPr>
            <a:r>
              <a:rPr lang="en-US" sz="7849" spc="117">
                <a:solidFill>
                  <a:srgbClr val="030002"/>
                </a:solidFill>
                <a:latin typeface="Glacial Indifference"/>
              </a:rPr>
              <a:t>The 3 Fingers</a:t>
            </a:r>
          </a:p>
          <a:p>
            <a:pPr marL="1694772" indent="-847386" lvl="1">
              <a:lnSpc>
                <a:spcPts val="7300"/>
              </a:lnSpc>
              <a:buFont typeface="Arial"/>
              <a:buChar char="•"/>
            </a:pPr>
            <a:r>
              <a:rPr lang="en-US" sz="7849" spc="117">
                <a:solidFill>
                  <a:srgbClr val="030002"/>
                </a:solidFill>
                <a:latin typeface="Glacial Indifference"/>
              </a:rPr>
              <a:t>The Sleep Deprived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49517" y="1841198"/>
            <a:ext cx="9988965" cy="993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00"/>
              </a:lnSpc>
            </a:pPr>
            <a:r>
              <a:rPr lang="en-US" sz="7849" spc="117">
                <a:solidFill>
                  <a:srgbClr val="030002"/>
                </a:solidFill>
                <a:latin typeface="League Spartan"/>
              </a:rPr>
              <a:t>Avoid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691286"/>
            <a:ext cx="16746688" cy="54270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The essentials: 5 fingers and 2 eyes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Find the perfect balance between firm &amp; friendly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A proper handshake helps individuals make a healthy and memorable first impression with others.</a:t>
            </a:r>
          </a:p>
          <a:p>
            <a:pPr algn="just">
              <a:lnSpc>
                <a:spcPts val="4495"/>
              </a:lnSpc>
            </a:pPr>
          </a:p>
          <a:p>
            <a:pPr algn="just">
              <a:lnSpc>
                <a:spcPts val="4495"/>
              </a:lnSpc>
            </a:pP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DAFp7GLgLaQ</dc:identifier>
  <dcterms:modified xsi:type="dcterms:W3CDTF">2011-08-01T06:04:30Z</dcterms:modified>
  <cp:revision>1</cp:revision>
  <dc:title>5 &amp; 2 Classroom Slides</dc:title>
</cp:coreProperties>
</file>