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  <p:sldId id="257" r:id="rId16"/>
    <p:sldId id="258" r:id="rId17"/>
    <p:sldId id="259" r:id="rId18"/>
    <p:sldId id="260" r:id="rId19"/>
    <p:sldId id="261" r:id="rId20"/>
  </p:sldIdLst>
  <p:sldSz cx="18288000" cy="10287000"/>
  <p:notesSz cx="6858000" cy="9144000"/>
  <p:embeddedFontLst>
    <p:embeddedFont>
      <p:font typeface="Glacial Indifference" charset="1" panose="00000000000000000000"/>
      <p:regular r:id="rId6"/>
    </p:embeddedFont>
    <p:embeddedFont>
      <p:font typeface="Glacial Indifference Bold" charset="1" panose="00000800000000000000"/>
      <p:regular r:id="rId7"/>
    </p:embeddedFont>
    <p:embeddedFont>
      <p:font typeface="Glacial Indifference Italics" charset="1" panose="00000000000000000000"/>
      <p:regular r:id="rId8"/>
    </p:embeddedFont>
    <p:embeddedFont>
      <p:font typeface="Glacial Indifference Bold Italics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League Spartan" charset="1" panose="000008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16" Target="slides/slide2.xml" Type="http://schemas.openxmlformats.org/officeDocument/2006/relationships/slide"/><Relationship Id="rId17" Target="slides/slide3.xml" Type="http://schemas.openxmlformats.org/officeDocument/2006/relationships/slide"/><Relationship Id="rId18" Target="slides/slide4.xml" Type="http://schemas.openxmlformats.org/officeDocument/2006/relationships/slide"/><Relationship Id="rId19" Target="slides/slide5.xml" Type="http://schemas.openxmlformats.org/officeDocument/2006/relationships/slide"/><Relationship Id="rId2" Target="presProps.xml" Type="http://schemas.openxmlformats.org/officeDocument/2006/relationships/presProps"/><Relationship Id="rId20" Target="slides/slide6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063888" y="3929065"/>
            <a:ext cx="5579402" cy="1946979"/>
          </a:xfrm>
          <a:custGeom>
            <a:avLst/>
            <a:gdLst/>
            <a:ahLst/>
            <a:cxnLst/>
            <a:rect r="r" b="b" t="t" l="l"/>
            <a:pathLst>
              <a:path h="1946979" w="5579402">
                <a:moveTo>
                  <a:pt x="0" y="0"/>
                </a:moveTo>
                <a:lnTo>
                  <a:pt x="5579402" y="0"/>
                </a:lnTo>
                <a:lnTo>
                  <a:pt x="5579402" y="1946979"/>
                </a:lnTo>
                <a:lnTo>
                  <a:pt x="0" y="19469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02497" y="1138449"/>
            <a:ext cx="7582763" cy="7582763"/>
          </a:xfrm>
          <a:custGeom>
            <a:avLst/>
            <a:gdLst/>
            <a:ahLst/>
            <a:cxnLst/>
            <a:rect r="r" b="b" t="t" l="l"/>
            <a:pathLst>
              <a:path h="7582763" w="7582763">
                <a:moveTo>
                  <a:pt x="0" y="0"/>
                </a:moveTo>
                <a:lnTo>
                  <a:pt x="7582763" y="0"/>
                </a:lnTo>
                <a:lnTo>
                  <a:pt x="7582763" y="7582763"/>
                </a:lnTo>
                <a:lnTo>
                  <a:pt x="0" y="75827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03000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8002863" y="-233785"/>
            <a:ext cx="567624" cy="10768576"/>
          </a:xfrm>
          <a:prstGeom prst="rect">
            <a:avLst/>
          </a:prstGeom>
          <a:solidFill>
            <a:srgbClr val="F3F5F9"/>
          </a:solidFill>
        </p:spPr>
      </p:sp>
      <p:sp>
        <p:nvSpPr>
          <p:cNvPr name="AutoShape 3" id="3"/>
          <p:cNvSpPr/>
          <p:nvPr/>
        </p:nvSpPr>
        <p:spPr>
          <a:xfrm>
            <a:off x="2016271" y="6170999"/>
            <a:ext cx="13552621" cy="56697"/>
          </a:xfrm>
          <a:prstGeom prst="line">
            <a:avLst/>
          </a:prstGeom>
          <a:ln cap="flat" w="1143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1378388" y="2912787"/>
            <a:ext cx="14828386" cy="2483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79"/>
              </a:lnSpc>
            </a:pPr>
            <a:r>
              <a:rPr lang="en-US" sz="8799" spc="307">
                <a:solidFill>
                  <a:srgbClr val="FF0800"/>
                </a:solidFill>
                <a:latin typeface="League Spartan Bold"/>
              </a:rPr>
              <a:t>LEADERS NEED TO BE ENGAGED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8560316" y="1344135"/>
            <a:ext cx="0" cy="7598730"/>
          </a:xfrm>
          <a:prstGeom prst="line">
            <a:avLst/>
          </a:prstGeom>
          <a:ln cap="flat" w="114300">
            <a:solidFill>
              <a:srgbClr val="0300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0931602" y="2377810"/>
            <a:ext cx="5531380" cy="5531380"/>
          </a:xfrm>
          <a:custGeom>
            <a:avLst/>
            <a:gdLst/>
            <a:ahLst/>
            <a:cxnLst/>
            <a:rect r="r" b="b" t="t" l="l"/>
            <a:pathLst>
              <a:path h="5531380" w="5531380">
                <a:moveTo>
                  <a:pt x="0" y="0"/>
                </a:moveTo>
                <a:lnTo>
                  <a:pt x="5531379" y="0"/>
                </a:lnTo>
                <a:lnTo>
                  <a:pt x="5531379" y="5531380"/>
                </a:lnTo>
                <a:lnTo>
                  <a:pt x="0" y="5531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06175" y="2591433"/>
            <a:ext cx="7825982" cy="51708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40"/>
              </a:lnSpc>
            </a:pPr>
            <a:r>
              <a:rPr lang="en-US" sz="7400" spc="259">
                <a:solidFill>
                  <a:srgbClr val="030002"/>
                </a:solidFill>
                <a:latin typeface="League Spartan Bold"/>
              </a:rPr>
              <a:t>THINK QUICKLY IN HIGH PRESSURE SITUATIONS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03000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8002863" y="-233785"/>
            <a:ext cx="567624" cy="10768576"/>
          </a:xfrm>
          <a:prstGeom prst="rect">
            <a:avLst/>
          </a:prstGeom>
          <a:solidFill>
            <a:srgbClr val="F3F5F9"/>
          </a:solidFill>
        </p:spPr>
      </p:sp>
      <p:sp>
        <p:nvSpPr>
          <p:cNvPr name="AutoShape 3" id="3"/>
          <p:cNvSpPr/>
          <p:nvPr/>
        </p:nvSpPr>
        <p:spPr>
          <a:xfrm>
            <a:off x="2016271" y="5207653"/>
            <a:ext cx="13552621" cy="56697"/>
          </a:xfrm>
          <a:prstGeom prst="line">
            <a:avLst/>
          </a:prstGeom>
          <a:ln cap="flat" w="1143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1729807" y="6223457"/>
            <a:ext cx="14828386" cy="21551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69"/>
              </a:lnSpc>
            </a:pPr>
            <a:r>
              <a:rPr lang="en-US" sz="7699" spc="269">
                <a:solidFill>
                  <a:srgbClr val="FFFFFF"/>
                </a:solidFill>
                <a:latin typeface="League Spartan Bold"/>
              </a:rPr>
              <a:t>LEADERS LIVE ON THEIR TIP-TOES.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115301" y="1332052"/>
            <a:ext cx="13759521" cy="11607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62"/>
              </a:lnSpc>
            </a:pPr>
            <a:r>
              <a:rPr lang="en-US" sz="8147" spc="285">
                <a:solidFill>
                  <a:srgbClr val="231F1F"/>
                </a:solidFill>
                <a:latin typeface="League Spartan"/>
              </a:rPr>
              <a:t>MAKE NOTE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21717" y="3361111"/>
            <a:ext cx="16746688" cy="58175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Leaders don’t cave in pressure situations, they rise to the occasion.</a:t>
            </a:r>
          </a:p>
          <a:p>
            <a:pPr>
              <a:lnSpc>
                <a:spcPts val="4495"/>
              </a:lnSpc>
            </a:pPr>
          </a:p>
          <a:p>
            <a:pPr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Our levels of engagement have a direct connection to our level of performance.</a:t>
            </a:r>
          </a:p>
          <a:p>
            <a:pPr>
              <a:lnSpc>
                <a:spcPts val="4495"/>
              </a:lnSpc>
            </a:pPr>
          </a:p>
          <a:p>
            <a:pPr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Our levels of engagement have a direct connection to our level of performance.</a:t>
            </a:r>
          </a:p>
          <a:p>
            <a:pPr>
              <a:lnSpc>
                <a:spcPts val="5827"/>
              </a:lnSpc>
            </a:pPr>
          </a:p>
          <a:p>
            <a:pPr>
              <a:lnSpc>
                <a:spcPts val="6194"/>
              </a:lnSpc>
            </a:pPr>
          </a:p>
          <a:p>
            <a:pPr algn="ctr">
              <a:lnSpc>
                <a:spcPts val="3009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063888" y="3929065"/>
            <a:ext cx="5579402" cy="1946979"/>
          </a:xfrm>
          <a:custGeom>
            <a:avLst/>
            <a:gdLst/>
            <a:ahLst/>
            <a:cxnLst/>
            <a:rect r="r" b="b" t="t" l="l"/>
            <a:pathLst>
              <a:path h="1946979" w="5579402">
                <a:moveTo>
                  <a:pt x="0" y="0"/>
                </a:moveTo>
                <a:lnTo>
                  <a:pt x="5579402" y="0"/>
                </a:lnTo>
                <a:lnTo>
                  <a:pt x="5579402" y="1946979"/>
                </a:lnTo>
                <a:lnTo>
                  <a:pt x="0" y="19469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02497" y="1138449"/>
            <a:ext cx="7582763" cy="7582763"/>
          </a:xfrm>
          <a:custGeom>
            <a:avLst/>
            <a:gdLst/>
            <a:ahLst/>
            <a:cxnLst/>
            <a:rect r="r" b="b" t="t" l="l"/>
            <a:pathLst>
              <a:path h="7582763" w="7582763">
                <a:moveTo>
                  <a:pt x="0" y="0"/>
                </a:moveTo>
                <a:lnTo>
                  <a:pt x="7582763" y="0"/>
                </a:lnTo>
                <a:lnTo>
                  <a:pt x="7582763" y="7582763"/>
                </a:lnTo>
                <a:lnTo>
                  <a:pt x="0" y="75827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DAFtC-gpk9E</dc:identifier>
  <dcterms:modified xsi:type="dcterms:W3CDTF">2011-08-01T06:04:30Z</dcterms:modified>
  <cp:revision>1</cp:revision>
  <dc:title>Word Pop Classroom Slides</dc:title>
</cp:coreProperties>
</file>