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League Spartan" charset="1" panose="000008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22" Target="slides/slide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7D7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63888" y="3929065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2497" y="1138449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31F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9606202" y="1344135"/>
            <a:ext cx="0" cy="7598730"/>
          </a:xfrm>
          <a:prstGeom prst="line">
            <a:avLst/>
          </a:prstGeom>
          <a:ln cap="flat" w="1143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1220570" y="1975748"/>
            <a:ext cx="5519807" cy="6335503"/>
          </a:xfrm>
          <a:custGeom>
            <a:avLst/>
            <a:gdLst/>
            <a:ahLst/>
            <a:cxnLst/>
            <a:rect r="r" b="b" t="t" l="l"/>
            <a:pathLst>
              <a:path h="6335503" w="5519807">
                <a:moveTo>
                  <a:pt x="0" y="0"/>
                </a:moveTo>
                <a:lnTo>
                  <a:pt x="5519807" y="0"/>
                </a:lnTo>
                <a:lnTo>
                  <a:pt x="5519807" y="6335504"/>
                </a:lnTo>
                <a:lnTo>
                  <a:pt x="0" y="63355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07360" y="4680917"/>
            <a:ext cx="8736640" cy="98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FFFFFF"/>
                </a:solidFill>
                <a:latin typeface="League Spartan Bold"/>
              </a:rPr>
              <a:t>S = SNACKS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9606202" y="1344135"/>
            <a:ext cx="0" cy="759873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691936" y="2383600"/>
            <a:ext cx="4999243" cy="6118320"/>
          </a:xfrm>
          <a:custGeom>
            <a:avLst/>
            <a:gdLst/>
            <a:ahLst/>
            <a:cxnLst/>
            <a:rect r="r" b="b" t="t" l="l"/>
            <a:pathLst>
              <a:path h="6118320" w="4999243">
                <a:moveTo>
                  <a:pt x="0" y="0"/>
                </a:moveTo>
                <a:lnTo>
                  <a:pt x="4999243" y="0"/>
                </a:lnTo>
                <a:lnTo>
                  <a:pt x="4999243" y="6118320"/>
                </a:lnTo>
                <a:lnTo>
                  <a:pt x="0" y="6118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919746" y="4980177"/>
            <a:ext cx="8736640" cy="98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030002"/>
                </a:solidFill>
                <a:latin typeface="League Spartan Bold"/>
              </a:rPr>
              <a:t>T = TRAVEL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9636807" y="1029084"/>
            <a:ext cx="57150" cy="8501256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1103951" y="2585558"/>
            <a:ext cx="6155349" cy="6155349"/>
          </a:xfrm>
          <a:custGeom>
            <a:avLst/>
            <a:gdLst/>
            <a:ahLst/>
            <a:cxnLst/>
            <a:rect r="r" b="b" t="t" l="l"/>
            <a:pathLst>
              <a:path h="6155349" w="6155349">
                <a:moveTo>
                  <a:pt x="0" y="0"/>
                </a:moveTo>
                <a:lnTo>
                  <a:pt x="6155349" y="0"/>
                </a:lnTo>
                <a:lnTo>
                  <a:pt x="6155349" y="6155349"/>
                </a:lnTo>
                <a:lnTo>
                  <a:pt x="0" y="61553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07360" y="5200650"/>
            <a:ext cx="8736640" cy="98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030002"/>
                </a:solidFill>
                <a:latin typeface="League Spartan Bold"/>
              </a:rPr>
              <a:t>O = OCCUPATION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31F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8661816" y="1344135"/>
            <a:ext cx="0" cy="7598730"/>
          </a:xfrm>
          <a:prstGeom prst="line">
            <a:avLst/>
          </a:prstGeom>
          <a:ln cap="flat" w="1143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2356643"/>
            <a:ext cx="6389945" cy="6180820"/>
          </a:xfrm>
          <a:custGeom>
            <a:avLst/>
            <a:gdLst/>
            <a:ahLst/>
            <a:cxnLst/>
            <a:rect r="r" b="b" t="t" l="l"/>
            <a:pathLst>
              <a:path h="6180820" w="6389945">
                <a:moveTo>
                  <a:pt x="0" y="0"/>
                </a:moveTo>
                <a:lnTo>
                  <a:pt x="6389945" y="0"/>
                </a:lnTo>
                <a:lnTo>
                  <a:pt x="6389945" y="6180820"/>
                </a:lnTo>
                <a:lnTo>
                  <a:pt x="0" y="61808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144000" y="4984470"/>
            <a:ext cx="8736640" cy="98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FFFFFF"/>
                </a:solidFill>
                <a:latin typeface="League Spartan Bold"/>
              </a:rPr>
              <a:t>R = RESTAURANT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9606202" y="1344135"/>
            <a:ext cx="0" cy="759873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1493514" y="2408355"/>
            <a:ext cx="5765786" cy="5470289"/>
          </a:xfrm>
          <a:custGeom>
            <a:avLst/>
            <a:gdLst/>
            <a:ahLst/>
            <a:cxnLst/>
            <a:rect r="r" b="b" t="t" l="l"/>
            <a:pathLst>
              <a:path h="5470289" w="5765786">
                <a:moveTo>
                  <a:pt x="0" y="0"/>
                </a:moveTo>
                <a:lnTo>
                  <a:pt x="5765786" y="0"/>
                </a:lnTo>
                <a:lnTo>
                  <a:pt x="5765786" y="5470290"/>
                </a:lnTo>
                <a:lnTo>
                  <a:pt x="0" y="54702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07360" y="4946449"/>
            <a:ext cx="8736640" cy="98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030002"/>
                </a:solidFill>
                <a:latin typeface="League Spartan Bold"/>
              </a:rPr>
              <a:t>Y = YELLED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15301" y="1332052"/>
            <a:ext cx="13759521" cy="1160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2"/>
              </a:lnSpc>
            </a:pPr>
            <a:r>
              <a:rPr lang="en-US" sz="8147" spc="285">
                <a:solidFill>
                  <a:srgbClr val="231F1F"/>
                </a:solidFill>
                <a:latin typeface="League Spartan"/>
              </a:rPr>
              <a:t>MAKE NOTE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21717" y="3361111"/>
            <a:ext cx="16746688" cy="5817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Learning about your classmates needs to be an ongoing pursuit. </a:t>
            </a:r>
          </a:p>
          <a:p>
            <a:pPr>
              <a:lnSpc>
                <a:spcPts val="4495"/>
              </a:lnSpc>
            </a:pPr>
          </a:p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Relationships are formed and strengthened when we get to know our friends and classmates better</a:t>
            </a:r>
          </a:p>
          <a:p>
            <a:pPr>
              <a:lnSpc>
                <a:spcPts val="4495"/>
              </a:lnSpc>
            </a:pPr>
          </a:p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When our stories align with others it can be the beginning of a friendship.  </a:t>
            </a:r>
          </a:p>
          <a:p>
            <a:pPr>
              <a:lnSpc>
                <a:spcPts val="5827"/>
              </a:lnSpc>
            </a:pPr>
          </a:p>
          <a:p>
            <a:pPr>
              <a:lnSpc>
                <a:spcPts val="6194"/>
              </a:lnSpc>
            </a:pPr>
          </a:p>
          <a:p>
            <a:pPr algn="ctr">
              <a:lnSpc>
                <a:spcPts val="3009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7D7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63888" y="3929065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2497" y="1138449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DAFpMotGJwc</dc:identifier>
  <dcterms:modified xsi:type="dcterms:W3CDTF">2011-08-01T06:04:30Z</dcterms:modified>
  <cp:revision>1</cp:revision>
  <dc:title>STORY Classroom Slides</dc:title>
</cp:coreProperties>
</file>