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League Spartan" charset="1" panose="000008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3846592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1028700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231F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595197" y="3844290"/>
            <a:ext cx="11097606" cy="2693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60"/>
              </a:lnSpc>
            </a:pPr>
            <a:r>
              <a:rPr lang="en-US" sz="9600" spc="336">
                <a:solidFill>
                  <a:srgbClr val="FFFFFF"/>
                </a:solidFill>
                <a:latin typeface="League Spartan Bold"/>
              </a:rPr>
              <a:t>WHAT IS A READ RECEIPT?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029200" y="-303559"/>
            <a:ext cx="7504446" cy="7504446"/>
          </a:xfrm>
          <a:custGeom>
            <a:avLst/>
            <a:gdLst/>
            <a:ahLst/>
            <a:cxnLst/>
            <a:rect r="r" b="b" t="t" l="l"/>
            <a:pathLst>
              <a:path h="7504446" w="7504446">
                <a:moveTo>
                  <a:pt x="0" y="0"/>
                </a:moveTo>
                <a:lnTo>
                  <a:pt x="7504446" y="0"/>
                </a:lnTo>
                <a:lnTo>
                  <a:pt x="7504446" y="7504446"/>
                </a:lnTo>
                <a:lnTo>
                  <a:pt x="0" y="7504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15807" y="7715517"/>
            <a:ext cx="15856386" cy="1969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40"/>
              </a:lnSpc>
            </a:pPr>
            <a:r>
              <a:rPr lang="en-US" sz="8000" spc="120">
                <a:solidFill>
                  <a:srgbClr val="030002"/>
                </a:solidFill>
                <a:latin typeface="Glacial Indifference"/>
              </a:rPr>
              <a:t>Engage - Acknowledge - Respond</a:t>
            </a:r>
          </a:p>
          <a:p>
            <a:pPr algn="ctr">
              <a:lnSpc>
                <a:spcPts val="7440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44000" y="4354165"/>
            <a:ext cx="8471202" cy="175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30002"/>
                </a:solidFill>
                <a:latin typeface="Glacial Indifference"/>
              </a:rPr>
              <a:t>Eye Contact &amp; Active Listening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0" y="4680917"/>
            <a:ext cx="8399360" cy="98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231F1F"/>
                </a:solidFill>
                <a:latin typeface="League Spartan Bold"/>
              </a:rPr>
              <a:t>ENGAGE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231F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>
            <a:off x="2836315" y="5143500"/>
            <a:ext cx="12615370" cy="0"/>
          </a:xfrm>
          <a:prstGeom prst="line">
            <a:avLst/>
          </a:prstGeom>
          <a:ln cap="flat" w="114300">
            <a:solidFill>
              <a:srgbClr val="EE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2836315" y="2915932"/>
            <a:ext cx="12615370" cy="1047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7447" spc="260">
                <a:solidFill>
                  <a:srgbClr val="FFFFFF"/>
                </a:solidFill>
                <a:latin typeface="League Spartan Bold"/>
              </a:rPr>
              <a:t>ACKNOWLEDGE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149517" y="6669980"/>
            <a:ext cx="9988965" cy="2588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FFFFFF"/>
                </a:solidFill>
                <a:latin typeface="Glacial Indifference"/>
              </a:rPr>
              <a:t>quick verbal or physical acknowledgment</a:t>
            </a:r>
          </a:p>
          <a:p>
            <a:pPr algn="ctr">
              <a:lnSpc>
                <a:spcPts val="6649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72748" y="4963763"/>
            <a:ext cx="8471202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30002"/>
                </a:solidFill>
                <a:latin typeface="Glacial Indifference"/>
              </a:rPr>
              <a:t> putting into action 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9086850" y="1272015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9429750" y="4878038"/>
            <a:ext cx="8399360" cy="1254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79"/>
              </a:lnSpc>
            </a:pPr>
            <a:r>
              <a:rPr lang="en-US" sz="8799" spc="307">
                <a:solidFill>
                  <a:srgbClr val="231F1F"/>
                </a:solidFill>
                <a:latin typeface="League Spartan Bold"/>
              </a:rPr>
              <a:t>RESPOND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15301" y="1332052"/>
            <a:ext cx="13759521" cy="1160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2"/>
              </a:lnSpc>
            </a:pPr>
            <a:r>
              <a:rPr lang="en-US" sz="8147" spc="285">
                <a:solidFill>
                  <a:srgbClr val="231F1F"/>
                </a:solidFill>
                <a:latin typeface="League Spartan"/>
              </a:rPr>
              <a:t>MAKE NOTE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21717" y="3691286"/>
            <a:ext cx="16746688" cy="5427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Often our communication leads to a future action</a:t>
            </a:r>
          </a:p>
          <a:p>
            <a:pPr algn="just">
              <a:lnSpc>
                <a:spcPts val="4495"/>
              </a:lnSpc>
            </a:pPr>
          </a:p>
          <a:p>
            <a:pPr algn="just"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It's important you respond in the appropriate manner and within the proper timeframe to what has been communicated</a:t>
            </a:r>
          </a:p>
          <a:p>
            <a:pPr algn="just">
              <a:lnSpc>
                <a:spcPts val="4495"/>
              </a:lnSpc>
            </a:pPr>
          </a:p>
          <a:p>
            <a:pPr algn="just"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Read Receipts is the way LEADERS LISTEN</a:t>
            </a:r>
          </a:p>
          <a:p>
            <a:pPr algn="just">
              <a:lnSpc>
                <a:spcPts val="4495"/>
              </a:lnSpc>
            </a:pPr>
          </a:p>
          <a:p>
            <a:pPr algn="just">
              <a:lnSpc>
                <a:spcPts val="4495"/>
              </a:lnSpc>
            </a:pPr>
          </a:p>
          <a:p>
            <a:pPr>
              <a:lnSpc>
                <a:spcPts val="4495"/>
              </a:lnSpc>
            </a:pPr>
          </a:p>
          <a:p>
            <a:pPr algn="r">
              <a:lnSpc>
                <a:spcPts val="3009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DAFpMy-JoUk</dc:identifier>
  <dcterms:modified xsi:type="dcterms:W3CDTF">2011-08-01T06:04:30Z</dcterms:modified>
  <cp:revision>1</cp:revision>
  <dc:title>Read Receipts Classroom Slides</dc:title>
</cp:coreProperties>
</file>