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8288000" cy="10287000"/>
  <p:notesSz cx="6858000" cy="9144000"/>
  <p:embeddedFontLst>
    <p:embeddedFont>
      <p:font typeface="Norwester" charset="1" panose="00000506000000000000"/>
      <p:regular r:id="rId6"/>
    </p:embeddedFont>
    <p:embeddedFont>
      <p:font typeface="Glacial Indifference" charset="1" panose="00000000000000000000"/>
      <p:regular r:id="rId7"/>
    </p:embeddedFont>
    <p:embeddedFont>
      <p:font typeface="Glacial Indifference Bold" charset="1" panose="00000800000000000000"/>
      <p:regular r:id="rId8"/>
    </p:embeddedFont>
    <p:embeddedFont>
      <p:font typeface="Glacial Indifference Italics" charset="1" panose="00000000000000000000"/>
      <p:regular r:id="rId9"/>
    </p:embeddedFont>
    <p:embeddedFont>
      <p:font typeface="Glacial Indifference Bold Italics" charset="1" panose="00000800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League Spartan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to build connections with others.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Once connections are found, we need to invest in the connection to make the relationship richer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Bankers work relentlessly to connect their classmates gold.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FDA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122761" y="2410109"/>
            <a:ext cx="5480787" cy="5480787"/>
          </a:xfrm>
          <a:custGeom>
            <a:avLst/>
            <a:gdLst/>
            <a:ahLst/>
            <a:cxnLst/>
            <a:rect r="r" b="b" t="t" l="l"/>
            <a:pathLst>
              <a:path h="5480787" w="5480787">
                <a:moveTo>
                  <a:pt x="0" y="0"/>
                </a:moveTo>
                <a:lnTo>
                  <a:pt x="5480788" y="0"/>
                </a:lnTo>
                <a:lnTo>
                  <a:pt x="5480788" y="5480788"/>
                </a:lnTo>
                <a:lnTo>
                  <a:pt x="0" y="548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474836" y="4686942"/>
            <a:ext cx="7489215" cy="99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7001" spc="245">
                <a:solidFill>
                  <a:srgbClr val="FFFFFF"/>
                </a:solidFill>
                <a:latin typeface="League Spartan Bold"/>
              </a:rPr>
              <a:t>QUESTION #3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861613" y="2410109"/>
            <a:ext cx="5480787" cy="5480787"/>
          </a:xfrm>
          <a:custGeom>
            <a:avLst/>
            <a:gdLst/>
            <a:ahLst/>
            <a:cxnLst/>
            <a:rect r="r" b="b" t="t" l="l"/>
            <a:pathLst>
              <a:path h="5480787" w="5480787">
                <a:moveTo>
                  <a:pt x="0" y="0"/>
                </a:moveTo>
                <a:lnTo>
                  <a:pt x="5480787" y="0"/>
                </a:lnTo>
                <a:lnTo>
                  <a:pt x="5480787" y="5480788"/>
                </a:lnTo>
                <a:lnTo>
                  <a:pt x="0" y="548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03734" y="4742187"/>
            <a:ext cx="3118842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Norwester"/>
              </a:rPr>
              <a:t>We Cool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82030" y="4904112"/>
            <a:ext cx="4839954" cy="888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9"/>
              </a:lnSpc>
              <a:spcBef>
                <a:spcPct val="0"/>
              </a:spcBef>
            </a:pPr>
            <a:r>
              <a:rPr lang="en-US" sz="6199" spc="216">
                <a:solidFill>
                  <a:srgbClr val="000000"/>
                </a:solidFill>
                <a:latin typeface="Norwester"/>
              </a:rPr>
              <a:t>MY GUY/GIRL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FDA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122761" y="2410109"/>
            <a:ext cx="5480787" cy="5480787"/>
          </a:xfrm>
          <a:custGeom>
            <a:avLst/>
            <a:gdLst/>
            <a:ahLst/>
            <a:cxnLst/>
            <a:rect r="r" b="b" t="t" l="l"/>
            <a:pathLst>
              <a:path h="5480787" w="5480787">
                <a:moveTo>
                  <a:pt x="0" y="0"/>
                </a:moveTo>
                <a:lnTo>
                  <a:pt x="5480788" y="0"/>
                </a:lnTo>
                <a:lnTo>
                  <a:pt x="5480788" y="5480788"/>
                </a:lnTo>
                <a:lnTo>
                  <a:pt x="0" y="548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474836" y="4686942"/>
            <a:ext cx="7489215" cy="99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7001" spc="245">
                <a:solidFill>
                  <a:srgbClr val="FFFFFF"/>
                </a:solidFill>
                <a:latin typeface="League Spartan Bold"/>
              </a:rPr>
              <a:t>QUESTION #3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861613" y="2410109"/>
            <a:ext cx="5480787" cy="5480787"/>
          </a:xfrm>
          <a:custGeom>
            <a:avLst/>
            <a:gdLst/>
            <a:ahLst/>
            <a:cxnLst/>
            <a:rect r="r" b="b" t="t" l="l"/>
            <a:pathLst>
              <a:path h="5480787" w="5480787">
                <a:moveTo>
                  <a:pt x="0" y="0"/>
                </a:moveTo>
                <a:lnTo>
                  <a:pt x="5480787" y="0"/>
                </a:lnTo>
                <a:lnTo>
                  <a:pt x="5480787" y="5480788"/>
                </a:lnTo>
                <a:lnTo>
                  <a:pt x="0" y="548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57227" y="650651"/>
            <a:ext cx="8659247" cy="3095681"/>
          </a:xfrm>
          <a:custGeom>
            <a:avLst/>
            <a:gdLst/>
            <a:ahLst/>
            <a:cxnLst/>
            <a:rect r="r" b="b" t="t" l="l"/>
            <a:pathLst>
              <a:path h="3095681" w="8659247">
                <a:moveTo>
                  <a:pt x="0" y="0"/>
                </a:moveTo>
                <a:lnTo>
                  <a:pt x="8659246" y="0"/>
                </a:lnTo>
                <a:lnTo>
                  <a:pt x="8659246" y="3095681"/>
                </a:lnTo>
                <a:lnTo>
                  <a:pt x="0" y="309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03734" y="4742187"/>
            <a:ext cx="3118842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Norwester"/>
              </a:rPr>
              <a:t>We Cool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82030" y="4904112"/>
            <a:ext cx="4839954" cy="888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9"/>
              </a:lnSpc>
              <a:spcBef>
                <a:spcPct val="0"/>
              </a:spcBef>
            </a:pPr>
            <a:r>
              <a:rPr lang="en-US" sz="6199" spc="216">
                <a:solidFill>
                  <a:srgbClr val="000000"/>
                </a:solidFill>
                <a:latin typeface="Norwester"/>
              </a:rPr>
              <a:t>MY GUY/GIRL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14485" y="5129084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3" y="0"/>
                </a:lnTo>
                <a:lnTo>
                  <a:pt x="1687543" y="843771"/>
                </a:lnTo>
                <a:lnTo>
                  <a:pt x="0" y="84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1575" y="5305033"/>
            <a:ext cx="6987166" cy="6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high value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83028" y="5219700"/>
            <a:ext cx="8433088" cy="1202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8400" spc="294">
                <a:solidFill>
                  <a:srgbClr val="231F1F"/>
                </a:solidFill>
                <a:latin typeface="League Spartan Bold"/>
              </a:rPr>
              <a:t>GOLD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35230" y="4354165"/>
            <a:ext cx="7479971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Connections with others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680917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GOLDMINES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556980" y="775613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Being curious </a:t>
            </a:r>
          </a:p>
        </p:txBody>
      </p:sp>
      <p:sp>
        <p:nvSpPr>
          <p:cNvPr name="AutoShape 4" id="4"/>
          <p:cNvSpPr/>
          <p:nvPr/>
        </p:nvSpPr>
        <p:spPr>
          <a:xfrm>
            <a:off x="2615386" y="6323983"/>
            <a:ext cx="12354390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0" y="3582053"/>
            <a:ext cx="16869491" cy="148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0800"/>
                </a:solidFill>
                <a:latin typeface="League Spartan Bold"/>
              </a:rPr>
              <a:t>MINING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76140" y="2396694"/>
            <a:ext cx="10528615" cy="1763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2"/>
              </a:lnSpc>
            </a:pPr>
            <a:r>
              <a:rPr lang="en-US" sz="7249" spc="108">
                <a:solidFill>
                  <a:srgbClr val="030002"/>
                </a:solidFill>
                <a:latin typeface="Glacial Indifference"/>
              </a:rPr>
              <a:t>Miss an opportunity to make it more valuable</a:t>
            </a:r>
          </a:p>
        </p:txBody>
      </p:sp>
      <p:sp>
        <p:nvSpPr>
          <p:cNvPr name="AutoShape 3" id="3"/>
          <p:cNvSpPr/>
          <p:nvPr/>
        </p:nvSpPr>
        <p:spPr>
          <a:xfrm>
            <a:off x="2730708" y="5143500"/>
            <a:ext cx="12523031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151710" y="6181725"/>
            <a:ext cx="968102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DROPPING GOLD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72134" y="5131547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Make the relationship more rich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029701" y="1029084"/>
            <a:ext cx="57150" cy="8501256"/>
          </a:xfrm>
          <a:prstGeom prst="line">
            <a:avLst/>
          </a:prstGeom>
          <a:ln cap="flat" w="114300">
            <a:solidFill>
              <a:srgbClr val="FDA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5200650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INVEST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00930" y="5102803"/>
            <a:ext cx="914137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BANKER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327106" y="4905621"/>
            <a:ext cx="7960894" cy="136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spc="171">
                <a:solidFill>
                  <a:srgbClr val="231F1F"/>
                </a:solidFill>
                <a:latin typeface="Glacial Indifference Bold"/>
              </a:rPr>
              <a:t>FAMILIAR WITH EVERYONE’S GOLD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300229" y="5045653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2" y="0"/>
                </a:lnTo>
                <a:lnTo>
                  <a:pt x="1687542" y="843772"/>
                </a:lnTo>
                <a:lnTo>
                  <a:pt x="0" y="84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DAFn-x1rslI</dc:identifier>
  <dcterms:modified xsi:type="dcterms:W3CDTF">2011-08-01T06:04:30Z</dcterms:modified>
  <cp:revision>1</cp:revision>
  <dc:title>Go for Gold Classroom Slides</dc:title>
</cp:coreProperties>
</file>