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66255" y="3177540"/>
            <a:ext cx="12405006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spc="336">
                <a:solidFill>
                  <a:srgbClr val="FFFFFF"/>
                </a:solidFill>
                <a:latin typeface="League Spartan Bold"/>
              </a:rPr>
              <a:t>BODY LANGUAGE </a:t>
            </a:r>
            <a:r>
              <a:rPr lang="en-US" sz="9600" spc="336">
                <a:solidFill>
                  <a:srgbClr val="FF0800"/>
                </a:solidFill>
                <a:latin typeface="League Spartan Bold"/>
              </a:rPr>
              <a:t>NEVER</a:t>
            </a:r>
            <a:r>
              <a:rPr lang="en-US" sz="9600" spc="336">
                <a:solidFill>
                  <a:srgbClr val="FFFFFF"/>
                </a:solidFill>
                <a:latin typeface="League Spartan Bold"/>
              </a:rPr>
              <a:t> STOPS COMMUNICATING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35416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Most active form of communication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4204667"/>
            <a:ext cx="8399360" cy="193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BODY LANGUAGE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25000" y="4963763"/>
            <a:ext cx="8471202" cy="83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6649" spc="99">
                <a:solidFill>
                  <a:srgbClr val="030002"/>
                </a:solidFill>
                <a:latin typeface="Glacial Indifference"/>
              </a:rPr>
              <a:t>demonstrating 6 traits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08685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249340" y="4878038"/>
            <a:ext cx="8399360" cy="1099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231F1F"/>
                </a:solidFill>
                <a:latin typeface="League Spartan Bold"/>
              </a:rPr>
              <a:t>6 VOLUNTEERS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972274"/>
            <a:ext cx="16746688" cy="4865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Our body language is the most active form of communication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Our body will say things we wouldn’t communicate verbally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Our body language is always “on-stage” for others to see.</a:t>
            </a:r>
          </a:p>
          <a:p>
            <a:pPr algn="just">
              <a:lnSpc>
                <a:spcPts val="4495"/>
              </a:lnSpc>
            </a:pPr>
          </a:p>
          <a:p>
            <a:pPr algn="just">
              <a:lnSpc>
                <a:spcPts val="4495"/>
              </a:lnSpc>
            </a:pP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DAFtDKbABF8</dc:identifier>
  <dcterms:modified xsi:type="dcterms:W3CDTF">2011-08-01T06:04:30Z</dcterms:modified>
  <cp:revision>1</cp:revision>
  <dc:title>Body Language Runway Classroom Slides</dc:title>
</cp:coreProperties>
</file>