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0287000" cx="18288000"/>
  <p:notesSz cx="6858000" cy="9144000"/>
  <p:embeddedFontLst>
    <p:embeddedFont>
      <p:font typeface="League Spartan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4" roundtripDataSignature="AMtx7mgWl55GmMoTPgLK3mxxEJEiUhwN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eagueSpartan-bold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6354299" y="7981284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5029200" y="-248316"/>
            <a:ext cx="8229600" cy="8229600"/>
          </a:xfrm>
          <a:custGeom>
            <a:rect b="b" l="l" r="r" t="t"/>
            <a:pathLst>
              <a:path extrusionOk="0" h="8229600" w="8229600">
                <a:moveTo>
                  <a:pt x="0" y="0"/>
                </a:moveTo>
                <a:lnTo>
                  <a:pt x="8229600" y="0"/>
                </a:lnTo>
                <a:lnTo>
                  <a:pt x="82296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2"/>
          <p:cNvCxnSpPr/>
          <p:nvPr/>
        </p:nvCxnSpPr>
        <p:spPr>
          <a:xfrm>
            <a:off x="5897880" y="7470738"/>
            <a:ext cx="6492240" cy="0"/>
          </a:xfrm>
          <a:prstGeom prst="straightConnector1">
            <a:avLst/>
          </a:prstGeom>
          <a:noFill/>
          <a:ln cap="flat" cmpd="sng" w="114300">
            <a:solidFill>
              <a:srgbClr val="A6A6A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1" name="Google Shape;91;p2"/>
          <p:cNvSpPr/>
          <p:nvPr/>
        </p:nvSpPr>
        <p:spPr>
          <a:xfrm>
            <a:off x="5897863" y="507681"/>
            <a:ext cx="6256507" cy="6256507"/>
          </a:xfrm>
          <a:custGeom>
            <a:rect b="b" l="l" r="r" t="t"/>
            <a:pathLst>
              <a:path extrusionOk="0" h="6256507" w="6256507">
                <a:moveTo>
                  <a:pt x="0" y="0"/>
                </a:moveTo>
                <a:lnTo>
                  <a:pt x="6256507" y="0"/>
                </a:lnTo>
                <a:lnTo>
                  <a:pt x="6256507" y="6256507"/>
                </a:lnTo>
                <a:lnTo>
                  <a:pt x="0" y="62565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2"/>
          <p:cNvSpPr txBox="1"/>
          <p:nvPr/>
        </p:nvSpPr>
        <p:spPr>
          <a:xfrm>
            <a:off x="5182919" y="8177302"/>
            <a:ext cx="81579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Green Verifications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/>
          <p:nvPr/>
        </p:nvSpPr>
        <p:spPr>
          <a:xfrm>
            <a:off x="10579626" y="3868473"/>
            <a:ext cx="1641893" cy="2550040"/>
          </a:xfrm>
          <a:custGeom>
            <a:rect b="b" l="l" r="r" t="t"/>
            <a:pathLst>
              <a:path extrusionOk="0" h="3044824" w="2211304">
                <a:moveTo>
                  <a:pt x="0" y="0"/>
                </a:moveTo>
                <a:lnTo>
                  <a:pt x="2211304" y="0"/>
                </a:lnTo>
                <a:lnTo>
                  <a:pt x="2211304" y="3044824"/>
                </a:lnTo>
                <a:lnTo>
                  <a:pt x="0" y="30448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3"/>
          <p:cNvSpPr txBox="1"/>
          <p:nvPr/>
        </p:nvSpPr>
        <p:spPr>
          <a:xfrm>
            <a:off x="-157550" y="1211950"/>
            <a:ext cx="5649900" cy="12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947" u="none" cap="none" strike="noStrike">
                <a:solidFill>
                  <a:srgbClr val="00803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GOAL 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4378189" y="3644825"/>
            <a:ext cx="5777654" cy="34258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0" u="none" cap="none" strike="noStrike">
                <a:solidFill>
                  <a:srgbClr val="020301"/>
                </a:solidFill>
                <a:latin typeface="Arial"/>
                <a:ea typeface="Arial"/>
                <a:cs typeface="Arial"/>
                <a:sym typeface="Arial"/>
              </a:rPr>
              <a:t>90%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Google Shape;104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4"/>
          <p:cNvSpPr/>
          <p:nvPr/>
        </p:nvSpPr>
        <p:spPr>
          <a:xfrm>
            <a:off x="1487751" y="2662349"/>
            <a:ext cx="5497625" cy="5497625"/>
          </a:xfrm>
          <a:custGeom>
            <a:rect b="b" l="l" r="r" t="t"/>
            <a:pathLst>
              <a:path extrusionOk="0" h="5497625" w="5497625">
                <a:moveTo>
                  <a:pt x="0" y="0"/>
                </a:moveTo>
                <a:lnTo>
                  <a:pt x="5497625" y="0"/>
                </a:lnTo>
                <a:lnTo>
                  <a:pt x="5497625" y="5497626"/>
                </a:lnTo>
                <a:lnTo>
                  <a:pt x="0" y="54976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4"/>
          <p:cNvSpPr txBox="1"/>
          <p:nvPr/>
        </p:nvSpPr>
        <p:spPr>
          <a:xfrm>
            <a:off x="9506752" y="3059337"/>
            <a:ext cx="8304300" cy="49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999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MOST </a:t>
            </a:r>
            <a:endParaRPr b="1" sz="9999">
              <a:solidFill>
                <a:srgbClr val="02030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999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VALUABLE</a:t>
            </a:r>
            <a:endParaRPr b="1" sz="9999">
              <a:solidFill>
                <a:srgbClr val="02030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999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GREEN</a:t>
            </a:r>
            <a:endParaRPr b="1" sz="9999">
              <a:solidFill>
                <a:srgbClr val="02030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5"/>
          <p:cNvPicPr preferRelativeResize="0"/>
          <p:nvPr/>
        </p:nvPicPr>
        <p:blipFill rotWithShape="1">
          <a:blip r:embed="rId3">
            <a:alphaModFix/>
          </a:blip>
          <a:srcRect b="24271" l="0" r="0" t="19477"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17" name="Google Shape;117;p6"/>
          <p:cNvSpPr txBox="1"/>
          <p:nvPr/>
        </p:nvSpPr>
        <p:spPr>
          <a:xfrm>
            <a:off x="621754" y="3428999"/>
            <a:ext cx="16746600" cy="69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Verified = live out standards at 90% &gt; level. Voting is done by teammates and approved by the coaches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MVG = Most Valuable Green selected by the team at t</a:t>
            </a:r>
            <a:r>
              <a:rPr lang="en-US" sz="4049">
                <a:solidFill>
                  <a:srgbClr val="231F1F"/>
                </a:solidFill>
              </a:rPr>
              <a:t>he end of the year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Green 13 = National Leadership Award nominated by your </a:t>
            </a:r>
            <a:r>
              <a:rPr lang="en-US" sz="4049">
                <a:solidFill>
                  <a:srgbClr val="231F1F"/>
                </a:solidFill>
              </a:rPr>
              <a:t>coaches and selected by the Lead ‘Em Up team</a:t>
            </a:r>
            <a:endParaRPr/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/>
          <p:nvPr/>
        </p:nvSpPr>
        <p:spPr>
          <a:xfrm>
            <a:off x="1782300" y="4170011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8"/>
                </a:lnTo>
                <a:lnTo>
                  <a:pt x="0" y="19469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7"/>
          <p:cNvSpPr/>
          <p:nvPr/>
        </p:nvSpPr>
        <p:spPr>
          <a:xfrm>
            <a:off x="9144000" y="1352118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4"/>
                </a:lnTo>
                <a:lnTo>
                  <a:pt x="0" y="75827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