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10287000" cx="18288000"/>
  <p:notesSz cx="6858000" cy="9144000"/>
  <p:embeddedFontLst>
    <p:embeddedFont>
      <p:font typeface="League Spartan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4" roundtripDataSignature="AMtx7mhU63+/K7YWZPNT6p0lhI9V5rlM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LeagueSpartan-bold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28700" y="3846592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9144000" y="4780268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Question #1</a:t>
            </a:r>
            <a:endParaRPr/>
          </a:p>
        </p:txBody>
      </p:sp>
      <p:cxnSp>
        <p:nvCxnSpPr>
          <p:cNvPr id="91" name="Google Shape;91;p2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 txBox="1"/>
          <p:nvPr/>
        </p:nvSpPr>
        <p:spPr>
          <a:xfrm>
            <a:off x="589753" y="3307721"/>
            <a:ext cx="7792200" cy="3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DO YOU EVER </a:t>
            </a:r>
            <a:endParaRPr b="1" i="0" sz="6847" u="none" cap="none" strike="noStrike">
              <a:solidFill>
                <a:srgbClr val="D9D9D9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D9D9D9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FEEL PRESSURE TO BE GREEN?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9144000" y="4354165"/>
            <a:ext cx="8471202" cy="1750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Is it ever okay be Red?</a:t>
            </a:r>
            <a:endParaRPr/>
          </a:p>
        </p:txBody>
      </p:sp>
      <p:cxnSp>
        <p:nvCxnSpPr>
          <p:cNvPr id="98" name="Google Shape;98;p3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9" name="Google Shape;99;p3"/>
          <p:cNvSpPr txBox="1"/>
          <p:nvPr/>
        </p:nvSpPr>
        <p:spPr>
          <a:xfrm>
            <a:off x="0" y="4680917"/>
            <a:ext cx="839936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QUESTION #2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/>
        </p:nvSpPr>
        <p:spPr>
          <a:xfrm>
            <a:off x="4470249" y="2545655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Question #3 </a:t>
            </a:r>
            <a:r>
              <a:rPr b="0" i="0" lang="en-US" sz="714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105" name="Google Shape;105;p4"/>
          <p:cNvCxnSpPr/>
          <p:nvPr/>
        </p:nvCxnSpPr>
        <p:spPr>
          <a:xfrm flipH="1">
            <a:off x="2682382" y="5143500"/>
            <a:ext cx="12510774" cy="57150"/>
          </a:xfrm>
          <a:prstGeom prst="straightConnector1">
            <a:avLst/>
          </a:prstGeom>
          <a:noFill/>
          <a:ln cap="flat" cmpd="sng" w="114300">
            <a:solidFill>
              <a:srgbClr val="03000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6" name="Google Shape;106;p4"/>
          <p:cNvSpPr txBox="1"/>
          <p:nvPr/>
        </p:nvSpPr>
        <p:spPr>
          <a:xfrm>
            <a:off x="4498924" y="6438125"/>
            <a:ext cx="8877600" cy="20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247" u="none" cap="none" strike="noStrike">
                <a:solidFill>
                  <a:srgbClr val="02030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WHEN WOULD IT BE OKAY TO BE RED?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/>
        </p:nvSpPr>
        <p:spPr>
          <a:xfrm>
            <a:off x="8820149" y="5043090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Being Red</a:t>
            </a:r>
            <a:endParaRPr/>
          </a:p>
        </p:txBody>
      </p:sp>
      <p:cxnSp>
        <p:nvCxnSpPr>
          <p:cNvPr id="112" name="Google Shape;112;p5"/>
          <p:cNvCxnSpPr/>
          <p:nvPr/>
        </p:nvCxnSpPr>
        <p:spPr>
          <a:xfrm rot="10800000">
            <a:off x="9201149" y="3358772"/>
            <a:ext cx="33728" cy="5192475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3" name="Google Shape;113;p5"/>
          <p:cNvSpPr txBox="1"/>
          <p:nvPr/>
        </p:nvSpPr>
        <p:spPr>
          <a:xfrm>
            <a:off x="2836315" y="1724987"/>
            <a:ext cx="12615370" cy="10470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4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IDENTIFY</a:t>
            </a:r>
            <a:endParaRPr/>
          </a:p>
        </p:txBody>
      </p:sp>
      <p:sp>
        <p:nvSpPr>
          <p:cNvPr id="114" name="Google Shape;114;p5"/>
          <p:cNvSpPr txBox="1"/>
          <p:nvPr/>
        </p:nvSpPr>
        <p:spPr>
          <a:xfrm>
            <a:off x="200921" y="5043090"/>
            <a:ext cx="8471202" cy="911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Red Moment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20" name="Google Shape;120;p6"/>
          <p:cNvSpPr txBox="1"/>
          <p:nvPr/>
        </p:nvSpPr>
        <p:spPr>
          <a:xfrm>
            <a:off x="914367" y="3544599"/>
            <a:ext cx="16746600" cy="599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Rarity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Significant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lang="en-US" sz="4049">
                <a:solidFill>
                  <a:srgbClr val="231F1F"/>
                </a:solidFill>
              </a:rPr>
              <a:t>Don’t Look to Recruit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lang="en-US" sz="4049">
                <a:solidFill>
                  <a:srgbClr val="231F1F"/>
                </a:solidFill>
              </a:rPr>
              <a:t>Apologetic</a:t>
            </a:r>
            <a:endParaRPr/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7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