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 flipV="true">
            <a:off x="9144000" y="1351138"/>
            <a:ext cx="0" cy="7598730"/>
          </a:xfrm>
          <a:prstGeom prst="line">
            <a:avLst/>
          </a:prstGeom>
          <a:ln cap="flat" w="114300">
            <a:solidFill>
              <a:srgbClr val="FF08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77997" y="1779240"/>
            <a:ext cx="7170628" cy="7170628"/>
          </a:xfrm>
          <a:custGeom>
            <a:avLst/>
            <a:gdLst/>
            <a:ahLst/>
            <a:cxnLst/>
            <a:rect r="r" b="b" t="t" l="l"/>
            <a:pathLst>
              <a:path h="7170628" w="7170628">
                <a:moveTo>
                  <a:pt x="0" y="0"/>
                </a:moveTo>
                <a:lnTo>
                  <a:pt x="7170628" y="0"/>
                </a:lnTo>
                <a:lnTo>
                  <a:pt x="7170628" y="7170628"/>
                </a:lnTo>
                <a:lnTo>
                  <a:pt x="0" y="7170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522040" y="2143548"/>
            <a:ext cx="6442012" cy="6442012"/>
          </a:xfrm>
          <a:custGeom>
            <a:avLst/>
            <a:gdLst/>
            <a:ahLst/>
            <a:cxnLst/>
            <a:rect r="r" b="b" t="t" l="l"/>
            <a:pathLst>
              <a:path h="6442012" w="6442012">
                <a:moveTo>
                  <a:pt x="0" y="0"/>
                </a:moveTo>
                <a:lnTo>
                  <a:pt x="6442012" y="0"/>
                </a:lnTo>
                <a:lnTo>
                  <a:pt x="6442012" y="6442012"/>
                </a:lnTo>
                <a:lnTo>
                  <a:pt x="0" y="64420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300229" y="5129084"/>
            <a:ext cx="1687543" cy="843771"/>
          </a:xfrm>
          <a:custGeom>
            <a:avLst/>
            <a:gdLst/>
            <a:ahLst/>
            <a:cxnLst/>
            <a:rect r="r" b="b" t="t" l="l"/>
            <a:pathLst>
              <a:path h="843771" w="1687543">
                <a:moveTo>
                  <a:pt x="0" y="0"/>
                </a:moveTo>
                <a:lnTo>
                  <a:pt x="1687542" y="0"/>
                </a:lnTo>
                <a:lnTo>
                  <a:pt x="1687542" y="843771"/>
                </a:lnTo>
                <a:lnTo>
                  <a:pt x="0" y="84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30487" y="4897735"/>
            <a:ext cx="6987166" cy="1187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7"/>
              </a:lnSpc>
            </a:pPr>
            <a:r>
              <a:rPr lang="en-US" sz="4900" spc="73">
                <a:solidFill>
                  <a:srgbClr val="030002"/>
                </a:solidFill>
                <a:latin typeface="Glacial Indifference"/>
              </a:rPr>
              <a:t>any form of positive leadership being given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458953" y="4988038"/>
            <a:ext cx="8433088" cy="1202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8400" spc="294">
                <a:solidFill>
                  <a:srgbClr val="231F1F"/>
                </a:solidFill>
                <a:latin typeface="League Spartan Bold"/>
              </a:rPr>
              <a:t>PASS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4556980" y="6702624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not the content</a:t>
            </a:r>
          </a:p>
        </p:txBody>
      </p:sp>
      <p:sp>
        <p:nvSpPr>
          <p:cNvPr name="AutoShape 4" id="4"/>
          <p:cNvSpPr/>
          <p:nvPr/>
        </p:nvSpPr>
        <p:spPr>
          <a:xfrm>
            <a:off x="2016271" y="5207653"/>
            <a:ext cx="13552621" cy="56697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378388" y="2918826"/>
            <a:ext cx="14828386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spc="252">
                <a:solidFill>
                  <a:srgbClr val="FF0800"/>
                </a:solidFill>
                <a:latin typeface="League Spartan Bold"/>
              </a:rPr>
              <a:t>THANK "THE COURAGE"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135230" y="4283770"/>
            <a:ext cx="7479971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What will the response be?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9639930" y="134413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07360" y="4169470"/>
            <a:ext cx="8736640" cy="193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030002"/>
                </a:solidFill>
                <a:latin typeface="League Spartan Bold"/>
              </a:rPr>
              <a:t>MOMENT OF TRUTH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300930" y="5102803"/>
            <a:ext cx="9141377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ENCOURAGE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649091" y="4807774"/>
            <a:ext cx="5215232" cy="136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4899" spc="171">
                <a:solidFill>
                  <a:srgbClr val="231F1F"/>
                </a:solidFill>
                <a:latin typeface="Glacial Indifference Bold"/>
              </a:rPr>
              <a:t>TO PUT COURAGE INTO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840447" y="5045653"/>
            <a:ext cx="1687543" cy="843771"/>
          </a:xfrm>
          <a:custGeom>
            <a:avLst/>
            <a:gdLst/>
            <a:ahLst/>
            <a:cxnLst/>
            <a:rect r="r" b="b" t="t" l="l"/>
            <a:pathLst>
              <a:path h="843771" w="1687543">
                <a:moveTo>
                  <a:pt x="0" y="0"/>
                </a:moveTo>
                <a:lnTo>
                  <a:pt x="1687543" y="0"/>
                </a:lnTo>
                <a:lnTo>
                  <a:pt x="1687543" y="843772"/>
                </a:lnTo>
                <a:lnTo>
                  <a:pt x="0" y="843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727916" y="3247076"/>
            <a:ext cx="10528615" cy="91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42"/>
              </a:lnSpc>
            </a:pPr>
            <a:r>
              <a:rPr lang="en-US" sz="7249" spc="108">
                <a:solidFill>
                  <a:srgbClr val="FFFFFF"/>
                </a:solidFill>
                <a:latin typeface="Glacial Indifference"/>
              </a:rPr>
              <a:t>To remove courage from</a:t>
            </a:r>
          </a:p>
        </p:txBody>
      </p:sp>
      <p:sp>
        <p:nvSpPr>
          <p:cNvPr name="AutoShape 3" id="3"/>
          <p:cNvSpPr/>
          <p:nvPr/>
        </p:nvSpPr>
        <p:spPr>
          <a:xfrm>
            <a:off x="2730708" y="5143500"/>
            <a:ext cx="12523031" cy="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151710" y="6181725"/>
            <a:ext cx="9681027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FFFFFF"/>
                </a:solidFill>
                <a:latin typeface="League Spartan Bold"/>
              </a:rPr>
              <a:t>DISCOURAGE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923086"/>
            <a:ext cx="16746688" cy="4693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Thank the passer every time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Thank the courage, not the content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When we Thank The Passer, we put courage into the passer</a:t>
            </a:r>
          </a:p>
          <a:p>
            <a:pPr>
              <a:lnSpc>
                <a:spcPts val="5827"/>
              </a:lnSpc>
            </a:pPr>
          </a:p>
          <a:p>
            <a:pPr>
              <a:lnSpc>
                <a:spcPts val="6194"/>
              </a:lnSpc>
            </a:pPr>
          </a:p>
          <a:p>
            <a:pPr algn="ct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DAFoQVOEKmM</dc:identifier>
  <dcterms:modified xsi:type="dcterms:W3CDTF">2011-08-01T06:04:30Z</dcterms:modified>
  <cp:revision>1</cp:revision>
  <dc:title>Thank the Passer Classroom Slides</dc:title>
</cp:coreProperties>
</file>