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proud of yourself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810080"/>
            <a:ext cx="8399360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231F1F"/>
                </a:solidFill>
                <a:latin typeface="League Spartan Bold"/>
              </a:rPr>
              <a:t>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5720" y="5018895"/>
            <a:ext cx="12615660" cy="67456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2853264"/>
            <a:ext cx="12615370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FFFFFF"/>
                </a:solidFill>
                <a:latin typeface="League Spartan Bold"/>
              </a:rPr>
              <a:t>WE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30376" y="5991225"/>
            <a:ext cx="10827248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proud of the class/school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4648" y="4725174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proud of a classmate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368955" y="4841408"/>
            <a:ext cx="8399360" cy="14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231F1F"/>
                </a:solidFill>
                <a:latin typeface="League Spartan Bold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99550" y="4872206"/>
            <a:ext cx="4301622" cy="1812058"/>
          </a:xfrm>
          <a:custGeom>
            <a:avLst/>
            <a:gdLst/>
            <a:ahLst/>
            <a:cxnLst/>
            <a:rect r="r" b="b" t="t" l="l"/>
            <a:pathLst>
              <a:path h="1812058" w="4301622">
                <a:moveTo>
                  <a:pt x="0" y="0"/>
                </a:moveTo>
                <a:lnTo>
                  <a:pt x="4301622" y="0"/>
                </a:lnTo>
                <a:lnTo>
                  <a:pt x="4301622" y="1812058"/>
                </a:lnTo>
                <a:lnTo>
                  <a:pt x="0" y="1812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58830" y="4934144"/>
            <a:ext cx="769321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Be specific, no generalities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5339" y="5054843"/>
            <a:ext cx="4713192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030002"/>
                </a:solidFill>
                <a:latin typeface="League Spartan Bold"/>
              </a:rPr>
              <a:t>GOAL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5720" y="5018895"/>
            <a:ext cx="12615660" cy="67456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2853264"/>
            <a:ext cx="12615370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FFFFFF"/>
                </a:solidFill>
                <a:latin typeface="League Spartan Bold"/>
              </a:rPr>
              <a:t>GOAL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30376" y="5991225"/>
            <a:ext cx="10827248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Honor the speaker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72274"/>
            <a:ext cx="16746688" cy="4865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want to train ourselves to "look" for things to celebrate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Celebrations should be "GREEN" focused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9-Clap after each person shares their ME-WE-YOU</a:t>
            </a:r>
          </a:p>
          <a:p>
            <a:pPr algn="just">
              <a:lnSpc>
                <a:spcPts val="4495"/>
              </a:lnSpc>
            </a:pP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DAFoUrDTA30</dc:identifier>
  <dcterms:modified xsi:type="dcterms:W3CDTF">2011-08-01T06:04:30Z</dcterms:modified>
  <cp:revision>1</cp:revision>
  <dc:title>Me, We, You Classroom Slides</dc:title>
</cp:coreProperties>
</file>