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499242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231F1F"/>
                </a:solidFill>
                <a:latin typeface="Glacial Indifference"/>
              </a:rPr>
              <a:t>Rule #4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8955004" y="4204667"/>
            <a:ext cx="9141377" cy="193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20301"/>
                </a:solidFill>
                <a:latin typeface="League Spartan Bold"/>
              </a:rPr>
              <a:t>MORE IN </a:t>
            </a:r>
            <a:r>
              <a:rPr lang="en-US" sz="6847" spc="239">
                <a:solidFill>
                  <a:srgbClr val="008037"/>
                </a:solidFill>
                <a:latin typeface="League Spartan Bold"/>
              </a:rPr>
              <a:t>GREEN</a:t>
            </a:r>
            <a:r>
              <a:rPr lang="en-US" sz="6847" spc="239">
                <a:solidFill>
                  <a:srgbClr val="020301"/>
                </a:solidFill>
                <a:latin typeface="League Spartan Bold"/>
              </a:rPr>
              <a:t>= EASIER TO BUILD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059723" y="4773265"/>
            <a:ext cx="3917910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Rule #5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639930" y="1726313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07360" y="4586845"/>
            <a:ext cx="8736640" cy="193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FF0800"/>
                </a:solidFill>
                <a:latin typeface="League Spartan Bold"/>
              </a:rPr>
              <a:t>REDS ARE GREAT RECRUITERS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73311" y="6917809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Rule #6</a:t>
            </a:r>
          </a:p>
        </p:txBody>
      </p:sp>
      <p:sp>
        <p:nvSpPr>
          <p:cNvPr name="AutoShape 3" id="3"/>
          <p:cNvSpPr/>
          <p:nvPr/>
        </p:nvSpPr>
        <p:spPr>
          <a:xfrm>
            <a:off x="2949941" y="5784334"/>
            <a:ext cx="12388119" cy="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573311" y="2889272"/>
            <a:ext cx="9141377" cy="193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FIGHT EVERYDAY TO BUILD GREEN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7048" y="4773265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231F1F"/>
                </a:solidFill>
                <a:latin typeface="Glacial Indifference"/>
              </a:rPr>
              <a:t>Rule #7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001125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144000" y="4234512"/>
            <a:ext cx="9055652" cy="1875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6647" spc="232">
                <a:solidFill>
                  <a:srgbClr val="A6A6A6"/>
                </a:solidFill>
                <a:latin typeface="League Spartan Bold"/>
              </a:rPr>
              <a:t>GRAY IS SAFE BUT NOT SPECIAL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642099"/>
            <a:ext cx="16746688" cy="52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Reflect where you are on the Green Team Scale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How often do you "Float"? 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Character (can you Be Green) and leadership (can you BUILD GREEN)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83679" y="5129084"/>
            <a:ext cx="1687543" cy="843771"/>
          </a:xfrm>
          <a:custGeom>
            <a:avLst/>
            <a:gdLst/>
            <a:ahLst/>
            <a:cxnLst/>
            <a:rect r="r" b="b" t="t" l="l"/>
            <a:pathLst>
              <a:path h="843771" w="1687543">
                <a:moveTo>
                  <a:pt x="0" y="0"/>
                </a:moveTo>
                <a:lnTo>
                  <a:pt x="1687543" y="0"/>
                </a:lnTo>
                <a:lnTo>
                  <a:pt x="1687543" y="843771"/>
                </a:lnTo>
                <a:lnTo>
                  <a:pt x="0" y="84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862369" y="4733533"/>
            <a:ext cx="6987166" cy="1758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030002"/>
                </a:solidFill>
                <a:latin typeface="Glacial Indifference"/>
              </a:rPr>
              <a:t>group of people working together to achieve a common purpose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70718" y="5060304"/>
            <a:ext cx="4621815" cy="14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 spc="350">
                <a:solidFill>
                  <a:srgbClr val="231F1F"/>
                </a:solidFill>
                <a:latin typeface="League Spartan Bold"/>
              </a:rPr>
              <a:t>TEAM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59245" y="5361675"/>
            <a:ext cx="1377244" cy="688622"/>
          </a:xfrm>
          <a:custGeom>
            <a:avLst/>
            <a:gdLst/>
            <a:ahLst/>
            <a:cxnLst/>
            <a:rect r="r" b="b" t="t" l="l"/>
            <a:pathLst>
              <a:path h="688622" w="1377244">
                <a:moveTo>
                  <a:pt x="0" y="0"/>
                </a:moveTo>
                <a:lnTo>
                  <a:pt x="1377245" y="0"/>
                </a:lnTo>
                <a:lnTo>
                  <a:pt x="1377245" y="688622"/>
                </a:lnTo>
                <a:lnTo>
                  <a:pt x="0" y="688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865215" y="5174300"/>
            <a:ext cx="6987166" cy="1187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FFFFFF"/>
                </a:solidFill>
                <a:latin typeface="Glacial Indifference"/>
              </a:rPr>
              <a:t>thriving, excelling to be your best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03262" y="5205284"/>
            <a:ext cx="5330104" cy="1077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60"/>
              </a:lnSpc>
            </a:pPr>
            <a:r>
              <a:rPr lang="en-US" sz="7600" spc="266">
                <a:solidFill>
                  <a:srgbClr val="FFFFFF"/>
                </a:solidFill>
                <a:latin typeface="League Spartan Bold"/>
              </a:rPr>
              <a:t>WINNING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9144000" y="4282045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Traits that move you closer to winning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389809" y="4187526"/>
            <a:ext cx="7489215" cy="205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40"/>
              </a:lnSpc>
            </a:pPr>
            <a:r>
              <a:rPr lang="en-US" sz="14400" spc="504">
                <a:solidFill>
                  <a:srgbClr val="008037"/>
                </a:solidFill>
                <a:latin typeface="League Spartan Bold"/>
              </a:rPr>
              <a:t>GREEN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34648" y="4225626"/>
            <a:ext cx="8201377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Traits that move you away from winning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9144000" y="1351138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9474836" y="4187526"/>
            <a:ext cx="7489215" cy="205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40"/>
              </a:lnSpc>
            </a:pPr>
            <a:r>
              <a:rPr lang="en-US" sz="14400" spc="504">
                <a:solidFill>
                  <a:srgbClr val="FFFFFF"/>
                </a:solidFill>
                <a:latin typeface="League Spartan Bold"/>
              </a:rPr>
              <a:t>RED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9175906" y="4282045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Just enough BUT</a:t>
            </a:r>
          </a:p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not enough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389809" y="4187526"/>
            <a:ext cx="7489215" cy="205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40"/>
              </a:lnSpc>
            </a:pPr>
            <a:r>
              <a:rPr lang="en-US" sz="14400" spc="504">
                <a:solidFill>
                  <a:srgbClr val="020301"/>
                </a:solidFill>
                <a:latin typeface="League Spartan Bold"/>
              </a:rPr>
              <a:t>GRAY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499242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231F1F"/>
                </a:solidFill>
                <a:latin typeface="Glacial Indifference"/>
              </a:rPr>
              <a:t>Rule #1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8955004" y="4204667"/>
            <a:ext cx="9141377" cy="193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20301"/>
                </a:solidFill>
                <a:latin typeface="League Spartan Bold"/>
              </a:rPr>
              <a:t>BE </a:t>
            </a:r>
            <a:r>
              <a:rPr lang="en-US" sz="6847" spc="239">
                <a:solidFill>
                  <a:srgbClr val="008037"/>
                </a:solidFill>
                <a:latin typeface="League Spartan Bold"/>
              </a:rPr>
              <a:t>GREEN</a:t>
            </a:r>
            <a:r>
              <a:rPr lang="en-US" sz="6847" spc="239">
                <a:solidFill>
                  <a:srgbClr val="020301"/>
                </a:solidFill>
                <a:latin typeface="League Spartan Bold"/>
              </a:rPr>
              <a:t> </a:t>
            </a:r>
          </a:p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20301"/>
                </a:solidFill>
                <a:latin typeface="League Spartan Bold"/>
              </a:rPr>
              <a:t>BUILD </a:t>
            </a:r>
            <a:r>
              <a:rPr lang="en-US" sz="6847" spc="239">
                <a:solidFill>
                  <a:srgbClr val="008037"/>
                </a:solidFill>
                <a:latin typeface="League Spartan Bold"/>
              </a:rPr>
              <a:t>GREEN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773265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Rule #2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639930" y="1344135"/>
            <a:ext cx="0" cy="7598730"/>
          </a:xfrm>
          <a:prstGeom prst="line">
            <a:avLst/>
          </a:prstGeom>
          <a:ln cap="flat" w="114300">
            <a:solidFill>
              <a:srgbClr val="0080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07360" y="4204667"/>
            <a:ext cx="8736640" cy="193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D9D9D9"/>
                </a:solidFill>
                <a:latin typeface="League Spartan Bold"/>
              </a:rPr>
              <a:t>FLOATERS GO TO LOWER LEVEL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51710" y="2783780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Rule #3</a:t>
            </a:r>
          </a:p>
        </p:txBody>
      </p:sp>
      <p:sp>
        <p:nvSpPr>
          <p:cNvPr name="AutoShape 3" id="3"/>
          <p:cNvSpPr/>
          <p:nvPr/>
        </p:nvSpPr>
        <p:spPr>
          <a:xfrm>
            <a:off x="2730708" y="5143500"/>
            <a:ext cx="12523031" cy="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151710" y="6652980"/>
            <a:ext cx="9681027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GRAYS WILL SWAY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DAFmRYzQR4M</dc:identifier>
  <dcterms:modified xsi:type="dcterms:W3CDTF">2011-08-01T06:04:30Z</dcterms:modified>
  <cp:revision>1</cp:revision>
  <dc:title>Green Team Classroom Slides</dc:title>
</cp:coreProperties>
</file>