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League Spartan" charset="1" panose="000008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23" Target="slides/slide9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3846592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1028700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1F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537233" y="6968531"/>
            <a:ext cx="7213535" cy="175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FFFFFF"/>
                </a:solidFill>
                <a:latin typeface="Glacial Indifference"/>
              </a:rPr>
              <a:t>What were our "green traits"?</a:t>
            </a:r>
          </a:p>
        </p:txBody>
      </p:sp>
      <p:sp>
        <p:nvSpPr>
          <p:cNvPr name="AutoShape 3" id="3"/>
          <p:cNvSpPr/>
          <p:nvPr/>
        </p:nvSpPr>
        <p:spPr>
          <a:xfrm>
            <a:off x="5897880" y="5851790"/>
            <a:ext cx="6492240" cy="0"/>
          </a:xfrm>
          <a:prstGeom prst="line">
            <a:avLst/>
          </a:prstGeom>
          <a:ln cap="flat" w="114300">
            <a:solidFill>
              <a:srgbClr val="A6A6A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4435237" y="2411336"/>
            <a:ext cx="9825959" cy="2259971"/>
          </a:xfrm>
          <a:custGeom>
            <a:avLst/>
            <a:gdLst/>
            <a:ahLst/>
            <a:cxnLst/>
            <a:rect r="r" b="b" t="t" l="l"/>
            <a:pathLst>
              <a:path h="2259971" w="9825959">
                <a:moveTo>
                  <a:pt x="0" y="0"/>
                </a:moveTo>
                <a:lnTo>
                  <a:pt x="9825959" y="0"/>
                </a:lnTo>
                <a:lnTo>
                  <a:pt x="9825959" y="2259971"/>
                </a:lnTo>
                <a:lnTo>
                  <a:pt x="0" y="22599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228277" y="3241686"/>
            <a:ext cx="5101931" cy="4795815"/>
          </a:xfrm>
          <a:custGeom>
            <a:avLst/>
            <a:gdLst/>
            <a:ahLst/>
            <a:cxnLst/>
            <a:rect r="r" b="b" t="t" l="l"/>
            <a:pathLst>
              <a:path h="4795815" w="5101931">
                <a:moveTo>
                  <a:pt x="0" y="0"/>
                </a:moveTo>
                <a:lnTo>
                  <a:pt x="5101931" y="0"/>
                </a:lnTo>
                <a:lnTo>
                  <a:pt x="5101931" y="4795815"/>
                </a:lnTo>
                <a:lnTo>
                  <a:pt x="0" y="47958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101733" y="6942362"/>
            <a:ext cx="5132121" cy="175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231F1F"/>
                </a:solidFill>
                <a:latin typeface="Glacial Indifference"/>
              </a:rPr>
              <a:t>Top 3 Green Traits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0" y="2112053"/>
            <a:ext cx="7489215" cy="1129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42"/>
              </a:lnSpc>
            </a:pPr>
            <a:r>
              <a:rPr lang="en-US" sz="7947" spc="278">
                <a:solidFill>
                  <a:srgbClr val="020301"/>
                </a:solidFill>
                <a:latin typeface="League Spartan Bold"/>
              </a:rPr>
              <a:t>DEBATE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4773265"/>
            <a:ext cx="8471202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231F1F"/>
                </a:solidFill>
                <a:latin typeface="Glacial Indifference"/>
              </a:rPr>
              <a:t>Question #1 </a:t>
            </a:r>
            <a:r>
              <a:rPr lang="en-US" sz="7149" spc="107">
                <a:solidFill>
                  <a:srgbClr val="FFFFFF"/>
                </a:solidFill>
                <a:latin typeface="Glacial Indifference"/>
              </a:rPr>
              <a:t> 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9461727" y="4561864"/>
            <a:ext cx="8304296" cy="175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72"/>
              </a:lnSpc>
            </a:pPr>
            <a:r>
              <a:rPr lang="en-US" sz="6247" spc="218">
                <a:solidFill>
                  <a:srgbClr val="020301"/>
                </a:solidFill>
                <a:latin typeface="League Spartan Bold"/>
              </a:rPr>
              <a:t>WHAT DOES TRAIT MEAN TO YOU?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231F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44000" y="4780268"/>
            <a:ext cx="8471202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D9D9D9"/>
                </a:solidFill>
                <a:latin typeface="Glacial Indifference"/>
              </a:rPr>
              <a:t>Question #2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EE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320703" y="3735421"/>
            <a:ext cx="7792254" cy="2887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D9D9D9"/>
                </a:solidFill>
                <a:latin typeface="League Spartan Bold"/>
              </a:rPr>
              <a:t>HOW DO YOU SEE TRAIT PLAYING OUT?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4499242"/>
            <a:ext cx="8471202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30002"/>
                </a:solidFill>
                <a:latin typeface="Glacial Indifference"/>
              </a:rPr>
              <a:t>Question #3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EE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9401135" y="3454394"/>
            <a:ext cx="8399360" cy="2887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231F1F"/>
                </a:solidFill>
                <a:latin typeface="League Spartan Bold"/>
              </a:rPr>
              <a:t>WHAT DOES TRAIT LOOK LIKE AT HIGH LEVEL?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231569" y="2057400"/>
            <a:ext cx="8229600" cy="8229600"/>
          </a:xfrm>
          <a:custGeom>
            <a:avLst/>
            <a:gdLst/>
            <a:ahLst/>
            <a:cxnLst/>
            <a:rect r="r" b="b" t="t" l="l"/>
            <a:pathLst>
              <a:path h="8229600" w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15301" y="1332052"/>
            <a:ext cx="13759521" cy="1160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2"/>
              </a:lnSpc>
            </a:pPr>
            <a:r>
              <a:rPr lang="en-US" sz="8147" spc="285">
                <a:solidFill>
                  <a:srgbClr val="231F1F"/>
                </a:solidFill>
                <a:latin typeface="League Spartan"/>
              </a:rPr>
              <a:t>GOAL = GET VERIFIED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15301" y="1332052"/>
            <a:ext cx="13759521" cy="1160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2"/>
              </a:lnSpc>
            </a:pPr>
            <a:r>
              <a:rPr lang="en-US" sz="8147" spc="285">
                <a:solidFill>
                  <a:srgbClr val="231F1F"/>
                </a:solidFill>
                <a:latin typeface="League Spartan"/>
              </a:rPr>
              <a:t>MAKE NOTE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21717" y="3642099"/>
            <a:ext cx="16746688" cy="5255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In order to Be Green and Build Green, we must know exactly what it means to be Green. </a:t>
            </a:r>
          </a:p>
          <a:p>
            <a:pPr>
              <a:lnSpc>
                <a:spcPts val="4495"/>
              </a:lnSpc>
            </a:pP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In order to grow the standard, we must first know the standard.</a:t>
            </a:r>
          </a:p>
          <a:p>
            <a:pPr>
              <a:lnSpc>
                <a:spcPts val="4495"/>
              </a:lnSpc>
            </a:pP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Celebrate and spotlight your classmates. </a:t>
            </a:r>
          </a:p>
          <a:p>
            <a:pPr>
              <a:lnSpc>
                <a:spcPts val="5827"/>
              </a:lnSpc>
            </a:pPr>
          </a:p>
          <a:p>
            <a:pPr>
              <a:lnSpc>
                <a:spcPts val="6194"/>
              </a:lnSpc>
            </a:pPr>
          </a:p>
          <a:p>
            <a:pPr algn="ctr">
              <a:lnSpc>
                <a:spcPts val="3009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DAFmSI0a9tk</dc:identifier>
  <dcterms:modified xsi:type="dcterms:W3CDTF">2011-08-01T06:04:30Z</dcterms:modified>
  <cp:revision>1</cp:revision>
  <dc:title>Green Standards Classroom Slides</dc:title>
</cp:coreProperties>
</file>