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846592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028700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410700" y="4166389"/>
            <a:ext cx="8471202" cy="2588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one’s performance level in following the leader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320703" y="4912242"/>
            <a:ext cx="7792254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FFFFFF"/>
                </a:solidFill>
                <a:latin typeface="League Spartan Bold"/>
              </a:rPr>
              <a:t>FOLLOWERSHIP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005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4354165"/>
            <a:ext cx="8471202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everyone plays a part 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0" y="3728417"/>
            <a:ext cx="8399360" cy="288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LEADERSHIP IS ALWAYS ROTATING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2835720" y="5018895"/>
            <a:ext cx="12615660" cy="67456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2836315" y="1724987"/>
            <a:ext cx="12615370" cy="1047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7447" spc="260">
                <a:solidFill>
                  <a:srgbClr val="FF0800"/>
                </a:solidFill>
                <a:latin typeface="League Spartan Bold"/>
              </a:rPr>
              <a:t>REDS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908399" y="6897680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Challenging to lead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4773265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easy to lead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0" y="4926162"/>
            <a:ext cx="839936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GRAYS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08399" y="6951054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ENJOYABLE to lead</a:t>
            </a:r>
          </a:p>
        </p:txBody>
      </p:sp>
      <p:sp>
        <p:nvSpPr>
          <p:cNvPr name="AutoShape 3" id="3"/>
          <p:cNvSpPr/>
          <p:nvPr/>
        </p:nvSpPr>
        <p:spPr>
          <a:xfrm>
            <a:off x="3708823" y="5200650"/>
            <a:ext cx="10870355" cy="0"/>
          </a:xfrm>
          <a:prstGeom prst="line">
            <a:avLst/>
          </a:prstGeom>
          <a:ln cap="flat" w="114300">
            <a:solidFill>
              <a:srgbClr val="00803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944320" y="2637185"/>
            <a:ext cx="839936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008037"/>
                </a:solidFill>
                <a:latin typeface="League Spartan Bold"/>
              </a:rPr>
              <a:t>GREENS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129311"/>
            <a:ext cx="16746688" cy="6551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 Bold"/>
              </a:rPr>
              <a:t>Green Followers do the following 4-things: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Thank the Leader 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Give Energy to the Leader 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Show a Hunger for More Learning 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Demonstrate Growth </a:t>
            </a:r>
          </a:p>
          <a:p>
            <a:pPr algn="just">
              <a:lnSpc>
                <a:spcPts val="4495"/>
              </a:lnSpc>
            </a:pPr>
          </a:p>
          <a:p>
            <a:pPr>
              <a:lnSpc>
                <a:spcPts val="4495"/>
              </a:lnSpc>
            </a:pPr>
          </a:p>
          <a:p>
            <a:pPr algn="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DAFoQIZHuQg</dc:identifier>
  <dcterms:modified xsi:type="dcterms:W3CDTF">2011-08-01T06:04:30Z</dcterms:modified>
  <cp:revision>1</cp:revision>
  <dc:title>Followership Classroom Slides</dc:title>
</cp:coreProperties>
</file>