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5"/>
    <p:sldId id="257" r:id="rId16"/>
    <p:sldId id="258" r:id="rId17"/>
    <p:sldId id="259" r:id="rId18"/>
    <p:sldId id="260" r:id="rId19"/>
    <p:sldId id="261" r:id="rId20"/>
    <p:sldId id="262" r:id="rId21"/>
    <p:sldId id="263" r:id="rId22"/>
  </p:sldIdLst>
  <p:sldSz cx="18288000" cy="10287000"/>
  <p:notesSz cx="6858000" cy="9144000"/>
  <p:embeddedFontLst>
    <p:embeddedFont>
      <p:font typeface="Glacial Indifference" charset="1" panose="00000000000000000000"/>
      <p:regular r:id="rId6"/>
    </p:embeddedFont>
    <p:embeddedFont>
      <p:font typeface="Glacial Indifference Bold" charset="1" panose="00000800000000000000"/>
      <p:regular r:id="rId7"/>
    </p:embeddedFont>
    <p:embeddedFont>
      <p:font typeface="Glacial Indifference Italics" charset="1" panose="00000000000000000000"/>
      <p:regular r:id="rId8"/>
    </p:embeddedFont>
    <p:embeddedFont>
      <p:font typeface="Glacial Indifference Bold Italics" charset="1" panose="00000800000000000000"/>
      <p:regular r:id="rId9"/>
    </p:embeddedFont>
    <p:embeddedFont>
      <p:font typeface="Arimo" charset="1" panose="020B0604020202020204"/>
      <p:regular r:id="rId10"/>
    </p:embeddedFont>
    <p:embeddedFont>
      <p:font typeface="Arimo Bold" charset="1" panose="020B0704020202020204"/>
      <p:regular r:id="rId11"/>
    </p:embeddedFont>
    <p:embeddedFont>
      <p:font typeface="Arimo Italics" charset="1" panose="020B0604020202090204"/>
      <p:regular r:id="rId12"/>
    </p:embeddedFont>
    <p:embeddedFont>
      <p:font typeface="Arimo Bold Italics" charset="1" panose="020B0704020202090204"/>
      <p:regular r:id="rId13"/>
    </p:embeddedFont>
    <p:embeddedFont>
      <p:font typeface="League Spartan" charset="1" panose="00000800000000000000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slides/slide1.xml" Type="http://schemas.openxmlformats.org/officeDocument/2006/relationships/slide"/><Relationship Id="rId16" Target="slides/slide2.xml" Type="http://schemas.openxmlformats.org/officeDocument/2006/relationships/slide"/><Relationship Id="rId17" Target="slides/slide3.xml" Type="http://schemas.openxmlformats.org/officeDocument/2006/relationships/slide"/><Relationship Id="rId18" Target="slides/slide4.xml" Type="http://schemas.openxmlformats.org/officeDocument/2006/relationships/slide"/><Relationship Id="rId19" Target="slides/slide5.xml" Type="http://schemas.openxmlformats.org/officeDocument/2006/relationships/slide"/><Relationship Id="rId2" Target="presProps.xml" Type="http://schemas.openxmlformats.org/officeDocument/2006/relationships/presProps"/><Relationship Id="rId20" Target="slides/slide6.xml" Type="http://schemas.openxmlformats.org/officeDocument/2006/relationships/slide"/><Relationship Id="rId21" Target="slides/slide7.xml" Type="http://schemas.openxmlformats.org/officeDocument/2006/relationships/slide"/><Relationship Id="rId22" Target="slides/slide8.xml" Type="http://schemas.openxmlformats.org/officeDocument/2006/relationships/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pn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28700" y="3846592"/>
            <a:ext cx="5579402" cy="1946979"/>
          </a:xfrm>
          <a:custGeom>
            <a:avLst/>
            <a:gdLst/>
            <a:ahLst/>
            <a:cxnLst/>
            <a:rect r="r" b="b" t="t" l="l"/>
            <a:pathLst>
              <a:path h="1946979" w="5579402">
                <a:moveTo>
                  <a:pt x="0" y="0"/>
                </a:moveTo>
                <a:lnTo>
                  <a:pt x="5579402" y="0"/>
                </a:lnTo>
                <a:lnTo>
                  <a:pt x="5579402" y="1946979"/>
                </a:lnTo>
                <a:lnTo>
                  <a:pt x="0" y="194697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9144000" y="1028700"/>
            <a:ext cx="7582763" cy="7582763"/>
          </a:xfrm>
          <a:custGeom>
            <a:avLst/>
            <a:gdLst/>
            <a:ahLst/>
            <a:cxnLst/>
            <a:rect r="r" b="b" t="t" l="l"/>
            <a:pathLst>
              <a:path h="7582763" w="7582763">
                <a:moveTo>
                  <a:pt x="0" y="0"/>
                </a:moveTo>
                <a:lnTo>
                  <a:pt x="7582763" y="0"/>
                </a:lnTo>
                <a:lnTo>
                  <a:pt x="7582763" y="7582763"/>
                </a:lnTo>
                <a:lnTo>
                  <a:pt x="0" y="758276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345108" y="1922501"/>
            <a:ext cx="6914192" cy="6914192"/>
          </a:xfrm>
          <a:custGeom>
            <a:avLst/>
            <a:gdLst/>
            <a:ahLst/>
            <a:cxnLst/>
            <a:rect r="r" b="b" t="t" l="l"/>
            <a:pathLst>
              <a:path h="6914192" w="6914192">
                <a:moveTo>
                  <a:pt x="0" y="0"/>
                </a:moveTo>
                <a:lnTo>
                  <a:pt x="6914192" y="0"/>
                </a:lnTo>
                <a:lnTo>
                  <a:pt x="6914192" y="6914191"/>
                </a:lnTo>
                <a:lnTo>
                  <a:pt x="0" y="691419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AutoShape 3" id="3"/>
          <p:cNvSpPr/>
          <p:nvPr/>
        </p:nvSpPr>
        <p:spPr>
          <a:xfrm flipV="true">
            <a:off x="9201150" y="1344135"/>
            <a:ext cx="0" cy="7598730"/>
          </a:xfrm>
          <a:prstGeom prst="line">
            <a:avLst/>
          </a:prstGeom>
          <a:ln cap="flat" w="114300">
            <a:solidFill>
              <a:srgbClr val="EE1C24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4" id="4"/>
          <p:cNvSpPr/>
          <p:nvPr/>
        </p:nvSpPr>
        <p:spPr>
          <a:xfrm flipH="false" flipV="false" rot="0">
            <a:off x="273540" y="1028700"/>
            <a:ext cx="8229600" cy="8229600"/>
          </a:xfrm>
          <a:custGeom>
            <a:avLst/>
            <a:gdLst/>
            <a:ahLst/>
            <a:cxnLst/>
            <a:rect r="r" b="b" t="t" l="l"/>
            <a:pathLst>
              <a:path h="8229600" w="8229600">
                <a:moveTo>
                  <a:pt x="0" y="0"/>
                </a:moveTo>
                <a:lnTo>
                  <a:pt x="8229600" y="0"/>
                </a:lnTo>
                <a:lnTo>
                  <a:pt x="822960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>
  <p:cSld>
    <p:bg>
      <p:bgPr>
        <a:solidFill>
          <a:srgbClr val="231F1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3595197" y="3728417"/>
            <a:ext cx="11097606" cy="28873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532"/>
              </a:lnSpc>
            </a:pPr>
            <a:r>
              <a:rPr lang="en-US" sz="6847" spc="239">
                <a:solidFill>
                  <a:srgbClr val="FFFFFF"/>
                </a:solidFill>
                <a:latin typeface="League Spartan Bold"/>
              </a:rPr>
              <a:t>WHY DO PEOPLE RACE TO BE THE 1ST LIKE ON SOCIAL MEDIA?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>
  <p:cSld>
    <p:bg>
      <p:bgPr>
        <a:solidFill>
          <a:srgbClr val="D9D9D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9144000" y="3935065"/>
            <a:ext cx="8471202" cy="25883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649"/>
              </a:lnSpc>
            </a:pPr>
            <a:r>
              <a:rPr lang="en-US" sz="7149" spc="107">
                <a:solidFill>
                  <a:srgbClr val="030002"/>
                </a:solidFill>
                <a:latin typeface="Glacial Indifference"/>
              </a:rPr>
              <a:t>verbal support; physical acknowledgement</a:t>
            </a:r>
          </a:p>
        </p:txBody>
      </p:sp>
      <p:sp>
        <p:nvSpPr>
          <p:cNvPr name="AutoShape 3" id="3"/>
          <p:cNvSpPr/>
          <p:nvPr/>
        </p:nvSpPr>
        <p:spPr>
          <a:xfrm flipV="true">
            <a:off x="8763000" y="1272015"/>
            <a:ext cx="0" cy="7598730"/>
          </a:xfrm>
          <a:prstGeom prst="line">
            <a:avLst/>
          </a:prstGeom>
          <a:ln cap="flat" w="114300">
            <a:solidFill>
              <a:srgbClr val="EE1C24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4" id="4"/>
          <p:cNvSpPr txBox="true"/>
          <p:nvPr/>
        </p:nvSpPr>
        <p:spPr>
          <a:xfrm rot="0">
            <a:off x="0" y="4680917"/>
            <a:ext cx="8399360" cy="9823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532"/>
              </a:lnSpc>
            </a:pPr>
            <a:r>
              <a:rPr lang="en-US" sz="6847" spc="239">
                <a:solidFill>
                  <a:srgbClr val="231F1F"/>
                </a:solidFill>
                <a:latin typeface="League Spartan Bold"/>
              </a:rPr>
              <a:t>"LIKE" 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>
  <p:cSld>
    <p:bg>
      <p:bgPr>
        <a:solidFill>
          <a:srgbClr val="231F1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flipH="true">
            <a:off x="2834818" y="6570387"/>
            <a:ext cx="12615660" cy="67456"/>
          </a:xfrm>
          <a:prstGeom prst="line">
            <a:avLst/>
          </a:prstGeom>
          <a:ln cap="flat" w="114300">
            <a:solidFill>
              <a:srgbClr val="EE1C24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3" id="3"/>
          <p:cNvSpPr txBox="true"/>
          <p:nvPr/>
        </p:nvSpPr>
        <p:spPr>
          <a:xfrm rot="0">
            <a:off x="2836315" y="4096415"/>
            <a:ext cx="12615370" cy="10470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192"/>
              </a:lnSpc>
            </a:pPr>
            <a:r>
              <a:rPr lang="en-US" sz="7447" spc="260">
                <a:solidFill>
                  <a:srgbClr val="FFFFFF"/>
                </a:solidFill>
                <a:latin typeface="League Spartan Bold"/>
              </a:rPr>
              <a:t>1ST LIKE IS THE WINNER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4320387" y="6953250"/>
            <a:ext cx="10258790" cy="9119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649"/>
              </a:lnSpc>
            </a:pPr>
            <a:r>
              <a:rPr lang="en-US" sz="7149" spc="107">
                <a:solidFill>
                  <a:srgbClr val="030002"/>
                </a:solidFill>
                <a:latin typeface="Glacial Indifference"/>
              </a:rPr>
              <a:t>Make leadership go viral</a:t>
            </a:r>
          </a:p>
        </p:txBody>
      </p:sp>
      <p:sp>
        <p:nvSpPr>
          <p:cNvPr name="AutoShape 3" id="3"/>
          <p:cNvSpPr/>
          <p:nvPr/>
        </p:nvSpPr>
        <p:spPr>
          <a:xfrm>
            <a:off x="3708823" y="5200650"/>
            <a:ext cx="10870355" cy="0"/>
          </a:xfrm>
          <a:prstGeom prst="line">
            <a:avLst/>
          </a:prstGeom>
          <a:ln cap="flat" w="114300">
            <a:solidFill>
              <a:srgbClr val="008037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4" id="4"/>
          <p:cNvSpPr txBox="true"/>
          <p:nvPr/>
        </p:nvSpPr>
        <p:spPr>
          <a:xfrm rot="0">
            <a:off x="4944320" y="2637185"/>
            <a:ext cx="8399360" cy="9823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532"/>
              </a:lnSpc>
            </a:pPr>
            <a:r>
              <a:rPr lang="en-US" sz="6847" spc="239">
                <a:solidFill>
                  <a:srgbClr val="008037"/>
                </a:solidFill>
                <a:latin typeface="League Spartan Bold"/>
              </a:rPr>
              <a:t>GOAL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115301" y="1332052"/>
            <a:ext cx="13759521" cy="11607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962"/>
              </a:lnSpc>
            </a:pPr>
            <a:r>
              <a:rPr lang="en-US" sz="8147" spc="285">
                <a:solidFill>
                  <a:srgbClr val="231F1F"/>
                </a:solidFill>
                <a:latin typeface="League Spartan"/>
              </a:rPr>
              <a:t>MAKE NOTE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621717" y="3691286"/>
            <a:ext cx="16746688" cy="54270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874390" indent="-437195" lvl="1">
              <a:lnSpc>
                <a:spcPts val="4495"/>
              </a:lnSpc>
              <a:buFont typeface="Arial"/>
              <a:buChar char="•"/>
            </a:pPr>
            <a:r>
              <a:rPr lang="en-US" sz="4049" spc="121">
                <a:solidFill>
                  <a:srgbClr val="231F1F"/>
                </a:solidFill>
                <a:latin typeface="Glacial Indifference"/>
              </a:rPr>
              <a:t>A "like" is verbal support, a physical acknowledgment</a:t>
            </a:r>
          </a:p>
          <a:p>
            <a:pPr algn="just">
              <a:lnSpc>
                <a:spcPts val="4495"/>
              </a:lnSpc>
            </a:pPr>
          </a:p>
          <a:p>
            <a:pPr algn="just" marL="874390" indent="-437195" lvl="1">
              <a:lnSpc>
                <a:spcPts val="4495"/>
              </a:lnSpc>
              <a:buFont typeface="Arial"/>
              <a:buChar char="•"/>
            </a:pPr>
            <a:r>
              <a:rPr lang="en-US" sz="4049" spc="121">
                <a:solidFill>
                  <a:srgbClr val="231F1F"/>
                </a:solidFill>
                <a:latin typeface="Glacial Indifference"/>
              </a:rPr>
              <a:t>Help classmates' leadership go viral </a:t>
            </a:r>
          </a:p>
          <a:p>
            <a:pPr algn="just">
              <a:lnSpc>
                <a:spcPts val="4495"/>
              </a:lnSpc>
            </a:pPr>
          </a:p>
          <a:p>
            <a:pPr algn="just" marL="874390" indent="-437195" lvl="1">
              <a:lnSpc>
                <a:spcPts val="4495"/>
              </a:lnSpc>
              <a:buFont typeface="Arial"/>
              <a:buChar char="•"/>
            </a:pPr>
            <a:r>
              <a:rPr lang="en-US" sz="4049" spc="121">
                <a:solidFill>
                  <a:srgbClr val="231F1F"/>
                </a:solidFill>
                <a:latin typeface="Glacial Indifference"/>
              </a:rPr>
              <a:t>First Like creates an environment that produces greater leadership with more impact.</a:t>
            </a:r>
          </a:p>
          <a:p>
            <a:pPr algn="just">
              <a:lnSpc>
                <a:spcPts val="4495"/>
              </a:lnSpc>
            </a:pPr>
          </a:p>
          <a:p>
            <a:pPr algn="just">
              <a:lnSpc>
                <a:spcPts val="4495"/>
              </a:lnSpc>
            </a:pPr>
          </a:p>
          <a:p>
            <a:pPr>
              <a:lnSpc>
                <a:spcPts val="4495"/>
              </a:lnSpc>
            </a:pPr>
          </a:p>
          <a:p>
            <a:pPr algn="r">
              <a:lnSpc>
                <a:spcPts val="3009"/>
              </a:lnSpc>
            </a:pP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063888" y="3929065"/>
            <a:ext cx="5579402" cy="1946979"/>
          </a:xfrm>
          <a:custGeom>
            <a:avLst/>
            <a:gdLst/>
            <a:ahLst/>
            <a:cxnLst/>
            <a:rect r="r" b="b" t="t" l="l"/>
            <a:pathLst>
              <a:path h="1946979" w="5579402">
                <a:moveTo>
                  <a:pt x="0" y="0"/>
                </a:moveTo>
                <a:lnTo>
                  <a:pt x="5579402" y="0"/>
                </a:lnTo>
                <a:lnTo>
                  <a:pt x="5579402" y="1946979"/>
                </a:lnTo>
                <a:lnTo>
                  <a:pt x="0" y="194697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202497" y="1138449"/>
            <a:ext cx="7582763" cy="7582763"/>
          </a:xfrm>
          <a:custGeom>
            <a:avLst/>
            <a:gdLst/>
            <a:ahLst/>
            <a:cxnLst/>
            <a:rect r="r" b="b" t="t" l="l"/>
            <a:pathLst>
              <a:path h="7582763" w="7582763">
                <a:moveTo>
                  <a:pt x="0" y="0"/>
                </a:moveTo>
                <a:lnTo>
                  <a:pt x="7582763" y="0"/>
                </a:lnTo>
                <a:lnTo>
                  <a:pt x="7582763" y="7582763"/>
                </a:lnTo>
                <a:lnTo>
                  <a:pt x="0" y="758276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DAFoQorpK_0</dc:identifier>
  <dcterms:modified xsi:type="dcterms:W3CDTF">2011-08-01T06:04:30Z</dcterms:modified>
  <cp:revision>1</cp:revision>
  <dc:title>First Like Classroom Slides</dc:title>
</cp:coreProperties>
</file>