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80268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Question #1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20703" y="3735421"/>
            <a:ext cx="7792254" cy="288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DO YOU EVER FEEL PRESSURE TO BE GREEN?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35416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Is it ever okay be Red?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680917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QUESTION #2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70249" y="254565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Question #3 </a:t>
            </a: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 </a:t>
            </a:r>
          </a:p>
        </p:txBody>
      </p:sp>
      <p:sp>
        <p:nvSpPr>
          <p:cNvPr name="AutoShape 3" id="3"/>
          <p:cNvSpPr/>
          <p:nvPr/>
        </p:nvSpPr>
        <p:spPr>
          <a:xfrm flipH="true">
            <a:off x="2682382" y="5143500"/>
            <a:ext cx="12510774" cy="5715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470249" y="7000875"/>
            <a:ext cx="8877673" cy="175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6247" spc="218">
                <a:solidFill>
                  <a:srgbClr val="020301"/>
                </a:solidFill>
                <a:latin typeface="League Spartan Bold"/>
              </a:rPr>
              <a:t>WHEN WOULD IT BE OKAY TO BE RED?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0149" y="5043090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Being Red</a:t>
            </a:r>
          </a:p>
        </p:txBody>
      </p:sp>
      <p:sp>
        <p:nvSpPr>
          <p:cNvPr name="AutoShape 3" id="3"/>
          <p:cNvSpPr/>
          <p:nvPr/>
        </p:nvSpPr>
        <p:spPr>
          <a:xfrm flipH="true" flipV="true">
            <a:off x="9201149" y="3358772"/>
            <a:ext cx="33728" cy="5192475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836315" y="1724987"/>
            <a:ext cx="12615370" cy="10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7447" spc="260">
                <a:solidFill>
                  <a:srgbClr val="FFFFFF"/>
                </a:solidFill>
                <a:latin typeface="League Spartan Bold"/>
              </a:rPr>
              <a:t>IDENTIFY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0921" y="5043090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Red Moment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72274"/>
            <a:ext cx="16746688" cy="4865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Rarity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Significant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Un-contagious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Convicted</a:t>
            </a: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DAFnO5LFK5E</dc:identifier>
  <dcterms:modified xsi:type="dcterms:W3CDTF">2011-08-01T06:04:30Z</dcterms:modified>
  <cp:revision>1</cp:revision>
  <dc:title>40 Red Dash Classroom Slides</dc:title>
</cp:coreProperties>
</file>